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embeddedFontLst>
    <p:embeddedFont>
      <p:font typeface="Proxima Nova"/>
      <p:regular r:id="rId49"/>
      <p:bold r:id="rId50"/>
      <p:italic r:id="rId51"/>
      <p:boldItalic r:id="rId52"/>
    </p:embeddedFont>
    <p:embeddedFont>
      <p:font typeface="Roboto Medium"/>
      <p:regular r:id="rId53"/>
      <p:bold r:id="rId54"/>
      <p:italic r:id="rId55"/>
      <p:boldItalic r:id="rId56"/>
    </p:embeddedFont>
    <p:embeddedFont>
      <p:font typeface="Amatic SC"/>
      <p:regular r:id="rId57"/>
      <p:bold r:id="rId58"/>
    </p:embeddedFont>
    <p:embeddedFont>
      <p:font typeface="Fira Sans Extra Condensed Medium"/>
      <p:regular r:id="rId59"/>
      <p:bold r:id="rId60"/>
      <p:italic r:id="rId61"/>
      <p:boldItalic r:id="rId62"/>
    </p:embeddedFont>
    <p:embeddedFont>
      <p:font typeface="Work Sans"/>
      <p:regular r:id="rId63"/>
      <p:bold r:id="rId64"/>
      <p:italic r:id="rId65"/>
      <p:boldItalic r:id="rId66"/>
    </p:embeddedFont>
    <p:embeddedFont>
      <p:font typeface="Proxima Nova Semibold"/>
      <p:regular r:id="rId67"/>
      <p:bold r:id="rId68"/>
      <p:boldItalic r:id="rId69"/>
    </p:embeddedFont>
    <p:embeddedFont>
      <p:font typeface="Offside"/>
      <p:regular r:id="rId70"/>
    </p:embeddedFont>
    <p:embeddedFont>
      <p:font typeface="Chivo"/>
      <p:regular r:id="rId71"/>
      <p:bold r:id="rId72"/>
      <p:italic r:id="rId73"/>
      <p:boldItalic r:id="rId74"/>
    </p:embeddedFont>
    <p:embeddedFont>
      <p:font typeface="Roboto Slab Regular"/>
      <p:regular r:id="rId75"/>
      <p:bold r:id="rId76"/>
    </p:embeddedFont>
    <p:embeddedFont>
      <p:font typeface="Work Sans Regular"/>
      <p:regular r:id="rId77"/>
      <p:bold r:id="rId78"/>
      <p:italic r:id="rId79"/>
      <p:boldItalic r:id="rId8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970DB4EB-A22A-46A9-BE59-5DF6D14E15A3}">
  <a:tblStyle styleId="{970DB4EB-A22A-46A9-BE59-5DF6D14E15A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WorkSansRegular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font" Target="fonts/ProximaNova-regular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Chivo-italic.fntdata"/><Relationship Id="rId72" Type="http://schemas.openxmlformats.org/officeDocument/2006/relationships/font" Target="fonts/Chivo-bold.fntdata"/><Relationship Id="rId31" Type="http://schemas.openxmlformats.org/officeDocument/2006/relationships/slide" Target="slides/slide25.xml"/><Relationship Id="rId75" Type="http://schemas.openxmlformats.org/officeDocument/2006/relationships/font" Target="fonts/RobotoSlabRegular-regular.fntdata"/><Relationship Id="rId30" Type="http://schemas.openxmlformats.org/officeDocument/2006/relationships/slide" Target="slides/slide24.xml"/><Relationship Id="rId74" Type="http://schemas.openxmlformats.org/officeDocument/2006/relationships/font" Target="fonts/Chivo-boldItalic.fntdata"/><Relationship Id="rId33" Type="http://schemas.openxmlformats.org/officeDocument/2006/relationships/slide" Target="slides/slide27.xml"/><Relationship Id="rId77" Type="http://schemas.openxmlformats.org/officeDocument/2006/relationships/font" Target="fonts/WorkSansRegular-regular.fntdata"/><Relationship Id="rId32" Type="http://schemas.openxmlformats.org/officeDocument/2006/relationships/slide" Target="slides/slide26.xml"/><Relationship Id="rId76" Type="http://schemas.openxmlformats.org/officeDocument/2006/relationships/font" Target="fonts/RobotoSlabRegular-bold.fntdata"/><Relationship Id="rId35" Type="http://schemas.openxmlformats.org/officeDocument/2006/relationships/slide" Target="slides/slide29.xml"/><Relationship Id="rId79" Type="http://schemas.openxmlformats.org/officeDocument/2006/relationships/font" Target="fonts/WorkSansRegular-italic.fntdata"/><Relationship Id="rId34" Type="http://schemas.openxmlformats.org/officeDocument/2006/relationships/slide" Target="slides/slide28.xml"/><Relationship Id="rId78" Type="http://schemas.openxmlformats.org/officeDocument/2006/relationships/font" Target="fonts/WorkSansRegular-bold.fntdata"/><Relationship Id="rId71" Type="http://schemas.openxmlformats.org/officeDocument/2006/relationships/font" Target="fonts/Chivo-regular.fntdata"/><Relationship Id="rId70" Type="http://schemas.openxmlformats.org/officeDocument/2006/relationships/font" Target="fonts/Offside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FiraSansExtraCondensedMedium-boldItalic.fntdata"/><Relationship Id="rId61" Type="http://schemas.openxmlformats.org/officeDocument/2006/relationships/font" Target="fonts/FiraSansExtraCondensedMedium-italic.fntdata"/><Relationship Id="rId20" Type="http://schemas.openxmlformats.org/officeDocument/2006/relationships/slide" Target="slides/slide14.xml"/><Relationship Id="rId64" Type="http://schemas.openxmlformats.org/officeDocument/2006/relationships/font" Target="fonts/WorkSans-bold.fntdata"/><Relationship Id="rId63" Type="http://schemas.openxmlformats.org/officeDocument/2006/relationships/font" Target="fonts/WorkSans-regular.fntdata"/><Relationship Id="rId22" Type="http://schemas.openxmlformats.org/officeDocument/2006/relationships/slide" Target="slides/slide16.xml"/><Relationship Id="rId66" Type="http://schemas.openxmlformats.org/officeDocument/2006/relationships/font" Target="fonts/WorkSans-boldItalic.fntdata"/><Relationship Id="rId21" Type="http://schemas.openxmlformats.org/officeDocument/2006/relationships/slide" Target="slides/slide15.xml"/><Relationship Id="rId65" Type="http://schemas.openxmlformats.org/officeDocument/2006/relationships/font" Target="fonts/WorkSans-italic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bold.fntdata"/><Relationship Id="rId23" Type="http://schemas.openxmlformats.org/officeDocument/2006/relationships/slide" Target="slides/slide17.xml"/><Relationship Id="rId67" Type="http://schemas.openxmlformats.org/officeDocument/2006/relationships/font" Target="fonts/ProximaNovaSemibold-regular.fntdata"/><Relationship Id="rId60" Type="http://schemas.openxmlformats.org/officeDocument/2006/relationships/font" Target="fonts/FiraSansExtraCondensedMedium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italic.fntdata"/><Relationship Id="rId50" Type="http://schemas.openxmlformats.org/officeDocument/2006/relationships/font" Target="fonts/ProximaNova-bold.fntdata"/><Relationship Id="rId53" Type="http://schemas.openxmlformats.org/officeDocument/2006/relationships/font" Target="fonts/RobotoMedium-regular.fntdata"/><Relationship Id="rId52" Type="http://schemas.openxmlformats.org/officeDocument/2006/relationships/font" Target="fonts/ProximaNova-boldItalic.fntdata"/><Relationship Id="rId11" Type="http://schemas.openxmlformats.org/officeDocument/2006/relationships/slide" Target="slides/slide5.xml"/><Relationship Id="rId55" Type="http://schemas.openxmlformats.org/officeDocument/2006/relationships/font" Target="fonts/RobotoMedium-italic.fntdata"/><Relationship Id="rId10" Type="http://schemas.openxmlformats.org/officeDocument/2006/relationships/slide" Target="slides/slide4.xml"/><Relationship Id="rId54" Type="http://schemas.openxmlformats.org/officeDocument/2006/relationships/font" Target="fonts/RobotoMedium-bold.fntdata"/><Relationship Id="rId13" Type="http://schemas.openxmlformats.org/officeDocument/2006/relationships/slide" Target="slides/slide7.xml"/><Relationship Id="rId57" Type="http://schemas.openxmlformats.org/officeDocument/2006/relationships/font" Target="fonts/AmaticSC-regular.fntdata"/><Relationship Id="rId12" Type="http://schemas.openxmlformats.org/officeDocument/2006/relationships/slide" Target="slides/slide6.xml"/><Relationship Id="rId56" Type="http://schemas.openxmlformats.org/officeDocument/2006/relationships/font" Target="fonts/RobotoMedium-boldItalic.fntdata"/><Relationship Id="rId15" Type="http://schemas.openxmlformats.org/officeDocument/2006/relationships/slide" Target="slides/slide9.xml"/><Relationship Id="rId59" Type="http://schemas.openxmlformats.org/officeDocument/2006/relationships/font" Target="fonts/FiraSansExtraCondensedMedium-regular.fntdata"/><Relationship Id="rId14" Type="http://schemas.openxmlformats.org/officeDocument/2006/relationships/slide" Target="slides/slide8.xml"/><Relationship Id="rId58" Type="http://schemas.openxmlformats.org/officeDocument/2006/relationships/font" Target="fonts/AmaticSC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26" name="Shape 4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7" name="Google Shape;4227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8" name="Google Shape;4228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4" name="Shape 4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5" name="Google Shape;4605;g6b20e22304_0_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6" name="Google Shape;4606;g6b20e22304_0_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0" name="Shape 4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1" name="Google Shape;4611;g70c1df8b9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2" name="Google Shape;4612;g70c1df8b9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3" name="Shape 4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4" name="Google Shape;4624;g70c1df8b91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5" name="Google Shape;4625;g70c1df8b91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16" name="Shape 4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7" name="Google Shape;4817;g70c1df8b91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18" name="Google Shape;4818;g70c1df8b91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23" name="Shape 4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4" name="Google Shape;4824;g6ba96a1c45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25" name="Google Shape;4825;g6ba96a1c45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37" name="Shape 4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8" name="Google Shape;4838;g70c1df8b91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9" name="Google Shape;4839;g70c1df8b91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60" name="Shape 4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1" name="Google Shape;4861;g70c1df8b91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2" name="Google Shape;4862;g70c1df8b91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11" name="Shape 4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2" name="Google Shape;4912;g76b29f152a_0_14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3" name="Google Shape;4913;g76b29f152a_0_14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18" name="Shape 4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9" name="Google Shape;4919;g70c1df8b91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0" name="Google Shape;4920;g70c1df8b91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97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g6b20e22304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9" name="Google Shape;5299;g6b20e22304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17" name="Shape 5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8" name="Google Shape;5318;g70c1df8b91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9" name="Google Shape;5319;g70c1df8b91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26" name="Shape 5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7" name="Google Shape;5327;g6b20e22304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8" name="Google Shape;5328;g6b20e22304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50" name="Shape 5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1" name="Google Shape;5351;g6bad27d065_0_2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2" name="Google Shape;5352;g6bad27d065_0_2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55" name="Shape 5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6" name="Google Shape;5356;g6b20e22304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7" name="Google Shape;5357;g6b20e22304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76" name="Shape 5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7" name="Google Shape;5377;g6bad27d065_0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8" name="Google Shape;5378;g6bad27d065_0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9" name="Shape 5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0" name="Google Shape;5410;g6b20e22304_0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1" name="Google Shape;5411;g6b20e22304_0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5" name="Shape 5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" name="Google Shape;5416;g76b29f152a_0_287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7" name="Google Shape;5417;g76b29f152a_0_287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79" name="Shape 5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0" name="Google Shape;5680;g6bad27d065_0_24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81" name="Google Shape;5681;g6bad27d065_0_24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95" name="Shape 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6" name="Google Shape;5696;g6bad27d065_0_24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7" name="Google Shape;5697;g6bad27d065_0_24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85" name="Shape 5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6" name="Google Shape;5886;g6b20e22304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7" name="Google Shape;5887;g6b20e22304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05" name="Shape 5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6" name="Google Shape;5906;g6b20e22304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7" name="Google Shape;5907;g6b20e22304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34" name="Shape 6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5" name="Google Shape;6135;g6b20e22304_0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6" name="Google Shape;6136;g6b20e22304_0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36" name="Shape 6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7" name="Google Shape;6337;g6b20e22304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8" name="Google Shape;6338;g6b20e22304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57" name="Shape 6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8" name="Google Shape;6358;g6b20e22304_0_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59" name="Google Shape;6359;g6b20e22304_0_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63" name="Shape 6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4" name="Google Shape;6364;g6b20e22304_0_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5" name="Google Shape;6365;g6b20e22304_0_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69" name="Shape 6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0" name="Google Shape;6370;g76b29f152a_0_289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1" name="Google Shape;6371;g76b29f152a_0_289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76" name="Shape 6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7" name="Google Shape;6377;g76b29f152a_0_289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8" name="Google Shape;6378;g76b29f152a_0_289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92" name="Shape 6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3" name="Google Shape;6393;g76b29f152a_0_289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4" name="Google Shape;6394;g76b29f152a_0_289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29" name="Shape 6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0" name="Google Shape;6730;g76b29f152a_0_293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1" name="Google Shape;6731;g76b29f152a_0_293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29" name="Shape 13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0" name="Google Shape;13230;g76b29f152a_0_35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31" name="Google Shape;13231;g76b29f152a_0_35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56" name="Shape 13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7" name="Google Shape;13657;g76b29f152a_0_36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58" name="Google Shape;13658;g76b29f152a_0_36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19" name="Shape 1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0" name="Google Shape;13820;g76b29f152a_0_364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21" name="Google Shape;13821;g76b29f152a_0_364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21" name="Shape 14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2" name="Google Shape;14222;g76b29f152a_0_36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23" name="Google Shape;14223;g76b29f152a_0_36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92" name="Shape 14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3" name="Google Shape;14593;g76b29f152a_0_371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94" name="Google Shape;14594;g76b29f152a_0_371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9" name="Shape 14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0" name="Google Shape;14970;g76b29f152a_0_375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71" name="Google Shape;14971;g76b29f152a_0_375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00" name="Shape 15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01" name="Google Shape;15401;g76b29f152a_0_379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02" name="Google Shape;15402;g76b29f152a_0_379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3" name="Shape 16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4" name="Google Shape;16194;g76b29f152a_0_38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5" name="Google Shape;16195;g76b29f152a_0_38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34" name="Shape 16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5" name="Google Shape;16935;g76b29f152a_0_39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36" name="Google Shape;16936;g76b29f152a_0_39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27" name="Shape 17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8" name="Google Shape;17628;g76b29f152a_0_402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29" name="Google Shape;17629;g76b29f152a_0_402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929" name="Shape 17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30" name="Google Shape;17930;g76b29f152a_0_405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31" name="Google Shape;17931;g76b29f152a_0_405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563" name="Shape 1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64" name="Google Shape;18564;g76b29f152a_0_411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65" name="Google Shape;18565;g76b29f152a_0_411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5477900" y="-6850"/>
            <a:ext cx="3665999" cy="5143650"/>
          </a:xfrm>
          <a:custGeom>
            <a:rect b="b" l="l" r="r" t="t"/>
            <a:pathLst>
              <a:path extrusionOk="0" h="205192" w="100950">
                <a:moveTo>
                  <a:pt x="0" y="205192"/>
                </a:moveTo>
                <a:lnTo>
                  <a:pt x="0" y="100743"/>
                </a:lnTo>
                <a:lnTo>
                  <a:pt x="18505" y="82238"/>
                </a:lnTo>
                <a:lnTo>
                  <a:pt x="18505" y="0"/>
                </a:lnTo>
                <a:lnTo>
                  <a:pt x="100949" y="0"/>
                </a:lnTo>
                <a:lnTo>
                  <a:pt x="100949" y="205192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675961" y="3906416"/>
            <a:ext cx="2810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1250050" y="1875575"/>
            <a:ext cx="7236300" cy="201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b="0"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0"/>
              <a:buNone/>
              <a:defRPr sz="6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" name="Google Shape;12;p2"/>
          <p:cNvSpPr/>
          <p:nvPr/>
        </p:nvSpPr>
        <p:spPr>
          <a:xfrm>
            <a:off x="8880961" y="4112879"/>
            <a:ext cx="377710" cy="371344"/>
          </a:xfrm>
          <a:custGeom>
            <a:rect b="b" l="l" r="r" t="t"/>
            <a:pathLst>
              <a:path extrusionOk="0" h="46360" w="36397">
                <a:moveTo>
                  <a:pt x="36396" y="46359"/>
                </a:moveTo>
                <a:lnTo>
                  <a:pt x="0" y="46359"/>
                </a:lnTo>
                <a:lnTo>
                  <a:pt x="0" y="1"/>
                </a:lnTo>
                <a:lnTo>
                  <a:pt x="36396" y="1"/>
                </a:lnTo>
                <a:close/>
                <a:moveTo>
                  <a:pt x="3700" y="42660"/>
                </a:moveTo>
                <a:lnTo>
                  <a:pt x="32690" y="42660"/>
                </a:lnTo>
                <a:lnTo>
                  <a:pt x="32690" y="3700"/>
                </a:lnTo>
                <a:lnTo>
                  <a:pt x="3700" y="370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8424000" y="54000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424000" y="84255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8424000" y="114510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" name="Google Shape;16;p2"/>
          <p:cNvGrpSpPr/>
          <p:nvPr/>
        </p:nvGrpSpPr>
        <p:grpSpPr>
          <a:xfrm>
            <a:off x="5597750" y="-110525"/>
            <a:ext cx="1092650" cy="1023075"/>
            <a:chOff x="1131625" y="2739900"/>
            <a:chExt cx="1092650" cy="1023075"/>
          </a:xfrm>
        </p:grpSpPr>
        <p:sp>
          <p:nvSpPr>
            <p:cNvPr id="17" name="Google Shape;17;p2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698631" scaled="0"/>
        </a:gradFill>
      </p:bgPr>
    </p:bg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3"/>
          <p:cNvSpPr txBox="1"/>
          <p:nvPr>
            <p:ph type="title"/>
          </p:nvPr>
        </p:nvSpPr>
        <p:spPr>
          <a:xfrm>
            <a:off x="1306575" y="1828400"/>
            <a:ext cx="2229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1" name="Google Shape;201;p3"/>
          <p:cNvSpPr txBox="1"/>
          <p:nvPr>
            <p:ph idx="1" type="subTitle"/>
          </p:nvPr>
        </p:nvSpPr>
        <p:spPr>
          <a:xfrm>
            <a:off x="1420275" y="2516602"/>
            <a:ext cx="21153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02" name="Google Shape;202;p3"/>
          <p:cNvSpPr txBox="1"/>
          <p:nvPr>
            <p:ph hasCustomPrompt="1" idx="2" type="title"/>
          </p:nvPr>
        </p:nvSpPr>
        <p:spPr>
          <a:xfrm>
            <a:off x="4719913" y="2316800"/>
            <a:ext cx="2801100" cy="55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0" sz="1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203" name="Google Shape;203;p3"/>
          <p:cNvGrpSpPr/>
          <p:nvPr/>
        </p:nvGrpSpPr>
        <p:grpSpPr>
          <a:xfrm>
            <a:off x="8207540" y="-391958"/>
            <a:ext cx="1467975" cy="1374501"/>
            <a:chOff x="1131625" y="2739900"/>
            <a:chExt cx="1092650" cy="1023075"/>
          </a:xfrm>
        </p:grpSpPr>
        <p:sp>
          <p:nvSpPr>
            <p:cNvPr id="204" name="Google Shape;204;p3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6" name="Google Shape;386;p3"/>
          <p:cNvSpPr/>
          <p:nvPr/>
        </p:nvSpPr>
        <p:spPr>
          <a:xfrm>
            <a:off x="720000" y="589600"/>
            <a:ext cx="214800" cy="21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3"/>
          <p:cNvSpPr/>
          <p:nvPr/>
        </p:nvSpPr>
        <p:spPr>
          <a:xfrm>
            <a:off x="4719913" y="1190450"/>
            <a:ext cx="2801100" cy="2805900"/>
          </a:xfrm>
          <a:prstGeom prst="rect">
            <a:avLst/>
          </a:prstGeom>
          <a:noFill/>
          <a:ln cap="flat" cmpd="sng" w="28575">
            <a:solidFill>
              <a:schemeClr val="lt1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3"/>
          <p:cNvSpPr/>
          <p:nvPr/>
        </p:nvSpPr>
        <p:spPr>
          <a:xfrm>
            <a:off x="6901300" y="3867683"/>
            <a:ext cx="214800" cy="21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4"/>
          <p:cNvSpPr/>
          <p:nvPr/>
        </p:nvSpPr>
        <p:spPr>
          <a:xfrm>
            <a:off x="-30850" y="-20575"/>
            <a:ext cx="5390375" cy="5174350"/>
          </a:xfrm>
          <a:custGeom>
            <a:rect b="b" l="l" r="r" t="t"/>
            <a:pathLst>
              <a:path extrusionOk="0" h="206974" w="215615">
                <a:moveTo>
                  <a:pt x="411" y="0"/>
                </a:moveTo>
                <a:lnTo>
                  <a:pt x="188046" y="0"/>
                </a:lnTo>
                <a:lnTo>
                  <a:pt x="188046" y="83119"/>
                </a:lnTo>
                <a:lnTo>
                  <a:pt x="215615" y="102047"/>
                </a:lnTo>
                <a:lnTo>
                  <a:pt x="215615" y="206974"/>
                </a:lnTo>
                <a:lnTo>
                  <a:pt x="0" y="20697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698631" scaled="0"/>
          </a:gradFill>
          <a:ln>
            <a:noFill/>
          </a:ln>
        </p:spPr>
      </p:sp>
      <p:sp>
        <p:nvSpPr>
          <p:cNvPr id="391" name="Google Shape;391;p4"/>
          <p:cNvSpPr txBox="1"/>
          <p:nvPr>
            <p:ph idx="1" type="subTitle"/>
          </p:nvPr>
        </p:nvSpPr>
        <p:spPr>
          <a:xfrm flipH="1">
            <a:off x="601603" y="2109829"/>
            <a:ext cx="3569100" cy="20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92" name="Google Shape;392;p4"/>
          <p:cNvSpPr txBox="1"/>
          <p:nvPr>
            <p:ph type="title"/>
          </p:nvPr>
        </p:nvSpPr>
        <p:spPr>
          <a:xfrm>
            <a:off x="601603" y="1456631"/>
            <a:ext cx="3037200" cy="5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393" name="Google Shape;393;p4"/>
          <p:cNvSpPr/>
          <p:nvPr/>
        </p:nvSpPr>
        <p:spPr>
          <a:xfrm>
            <a:off x="-103375" y="747000"/>
            <a:ext cx="527700" cy="528600"/>
          </a:xfrm>
          <a:prstGeom prst="rect">
            <a:avLst/>
          </a:prstGeom>
          <a:noFill/>
          <a:ln cap="flat" cmpd="sng" w="28575">
            <a:solidFill>
              <a:schemeClr val="lt1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4" name="Google Shape;394;p4"/>
          <p:cNvGrpSpPr/>
          <p:nvPr/>
        </p:nvGrpSpPr>
        <p:grpSpPr>
          <a:xfrm>
            <a:off x="4619362" y="3938546"/>
            <a:ext cx="1588713" cy="1487551"/>
            <a:chOff x="1131625" y="2739900"/>
            <a:chExt cx="1092650" cy="1023075"/>
          </a:xfrm>
        </p:grpSpPr>
        <p:sp>
          <p:nvSpPr>
            <p:cNvPr id="395" name="Google Shape;395;p4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77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5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579" name="Google Shape;579;p5"/>
          <p:cNvSpPr txBox="1"/>
          <p:nvPr>
            <p:ph idx="1" type="subTitle"/>
          </p:nvPr>
        </p:nvSpPr>
        <p:spPr>
          <a:xfrm>
            <a:off x="6065223" y="3064929"/>
            <a:ext cx="235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80" name="Google Shape;580;p5"/>
          <p:cNvSpPr txBox="1"/>
          <p:nvPr>
            <p:ph idx="2" type="subTitle"/>
          </p:nvPr>
        </p:nvSpPr>
        <p:spPr>
          <a:xfrm>
            <a:off x="6065237" y="1526730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9pPr>
          </a:lstStyle>
          <a:p/>
        </p:txBody>
      </p:sp>
      <p:sp>
        <p:nvSpPr>
          <p:cNvPr id="581" name="Google Shape;581;p5"/>
          <p:cNvSpPr txBox="1"/>
          <p:nvPr>
            <p:ph idx="3" type="subTitle"/>
          </p:nvPr>
        </p:nvSpPr>
        <p:spPr>
          <a:xfrm>
            <a:off x="6065237" y="2823905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latin typeface="Offside"/>
                <a:ea typeface="Offside"/>
                <a:cs typeface="Offside"/>
                <a:sym typeface="Offside"/>
              </a:defRPr>
            </a:lvl9pPr>
          </a:lstStyle>
          <a:p/>
        </p:txBody>
      </p:sp>
      <p:sp>
        <p:nvSpPr>
          <p:cNvPr id="582" name="Google Shape;582;p5"/>
          <p:cNvSpPr txBox="1"/>
          <p:nvPr>
            <p:ph idx="4" type="subTitle"/>
          </p:nvPr>
        </p:nvSpPr>
        <p:spPr>
          <a:xfrm>
            <a:off x="6065223" y="1764350"/>
            <a:ext cx="235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grpSp>
        <p:nvGrpSpPr>
          <p:cNvPr id="583" name="Google Shape;583;p5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584" name="Google Shape;584;p5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" name="Google Shape;587;p5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588" name="Google Shape;588;p5"/>
          <p:cNvGrpSpPr/>
          <p:nvPr/>
        </p:nvGrpSpPr>
        <p:grpSpPr>
          <a:xfrm>
            <a:off x="4799376" y="4603504"/>
            <a:ext cx="922415" cy="863680"/>
            <a:chOff x="1131625" y="2739900"/>
            <a:chExt cx="1092650" cy="1023075"/>
          </a:xfrm>
        </p:grpSpPr>
        <p:sp>
          <p:nvSpPr>
            <p:cNvPr id="589" name="Google Shape;589;p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6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grpSp>
        <p:nvGrpSpPr>
          <p:cNvPr id="773" name="Google Shape;773;p6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774" name="Google Shape;774;p6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6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6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" name="Google Shape;777;p6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778" name="Google Shape;778;p6"/>
          <p:cNvGrpSpPr/>
          <p:nvPr/>
        </p:nvGrpSpPr>
        <p:grpSpPr>
          <a:xfrm>
            <a:off x="595705" y="4545808"/>
            <a:ext cx="1143458" cy="1070648"/>
            <a:chOff x="1131625" y="2739900"/>
            <a:chExt cx="1092650" cy="1023075"/>
          </a:xfrm>
        </p:grpSpPr>
        <p:sp>
          <p:nvSpPr>
            <p:cNvPr id="779" name="Google Shape;779;p6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6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6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6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6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6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6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6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6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6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6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6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6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6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6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6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6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6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6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6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6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6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6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6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6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6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6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6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6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6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6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7"/>
          <p:cNvSpPr/>
          <p:nvPr/>
        </p:nvSpPr>
        <p:spPr>
          <a:xfrm>
            <a:off x="208625" y="1612800"/>
            <a:ext cx="7431000" cy="23751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" name="Google Shape;963;p7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964" name="Google Shape;964;p7"/>
          <p:cNvSpPr txBox="1"/>
          <p:nvPr>
            <p:ph idx="1" type="subTitle"/>
          </p:nvPr>
        </p:nvSpPr>
        <p:spPr>
          <a:xfrm>
            <a:off x="1902000" y="1821125"/>
            <a:ext cx="5340000" cy="20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/>
            </a:lvl9pPr>
          </a:lstStyle>
          <a:p/>
        </p:txBody>
      </p:sp>
      <p:grpSp>
        <p:nvGrpSpPr>
          <p:cNvPr id="965" name="Google Shape;965;p7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966" name="Google Shape;966;p7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" name="Google Shape;969;p7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970" name="Google Shape;970;p7"/>
          <p:cNvGrpSpPr/>
          <p:nvPr/>
        </p:nvGrpSpPr>
        <p:grpSpPr>
          <a:xfrm>
            <a:off x="8455526" y="4446679"/>
            <a:ext cx="922415" cy="863680"/>
            <a:chOff x="1131625" y="2739900"/>
            <a:chExt cx="1092650" cy="1023075"/>
          </a:xfrm>
        </p:grpSpPr>
        <p:sp>
          <p:nvSpPr>
            <p:cNvPr id="971" name="Google Shape;971;p7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p8"/>
          <p:cNvSpPr txBox="1"/>
          <p:nvPr>
            <p:ph type="title"/>
          </p:nvPr>
        </p:nvSpPr>
        <p:spPr>
          <a:xfrm>
            <a:off x="1676550" y="2185850"/>
            <a:ext cx="5791200" cy="9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b="0" sz="36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155" name="Google Shape;1155;p8"/>
          <p:cNvSpPr/>
          <p:nvPr/>
        </p:nvSpPr>
        <p:spPr>
          <a:xfrm>
            <a:off x="8143800" y="540000"/>
            <a:ext cx="280200" cy="28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6" name="Google Shape;1156;p8"/>
          <p:cNvGrpSpPr/>
          <p:nvPr/>
        </p:nvGrpSpPr>
        <p:grpSpPr>
          <a:xfrm>
            <a:off x="-423470" y="540008"/>
            <a:ext cx="1143458" cy="1070648"/>
            <a:chOff x="1131625" y="2739900"/>
            <a:chExt cx="1092650" cy="1023075"/>
          </a:xfrm>
        </p:grpSpPr>
        <p:sp>
          <p:nvSpPr>
            <p:cNvPr id="1157" name="Google Shape;1157;p8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8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8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8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8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8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8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8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8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8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8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8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8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8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8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8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8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8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8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8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8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8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8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8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8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8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8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8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8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8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8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8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8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8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8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8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8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8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8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8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8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8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8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8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8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8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8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8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8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8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8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8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8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8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8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8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8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8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8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8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8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8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8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8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8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8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8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8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8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8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8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8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8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8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8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8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8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8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8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8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8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8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8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8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8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8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8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8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8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8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8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8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8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8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8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8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8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8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8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8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8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8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8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8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8"/>
          <p:cNvGrpSpPr/>
          <p:nvPr/>
        </p:nvGrpSpPr>
        <p:grpSpPr>
          <a:xfrm>
            <a:off x="7467755" y="4464308"/>
            <a:ext cx="1143458" cy="1070648"/>
            <a:chOff x="1131625" y="2739900"/>
            <a:chExt cx="1092650" cy="1023075"/>
          </a:xfrm>
        </p:grpSpPr>
        <p:sp>
          <p:nvSpPr>
            <p:cNvPr id="1340" name="Google Shape;1340;p8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8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8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8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8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8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8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8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8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8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8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8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8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8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8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8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8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8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8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8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8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8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8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8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8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8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8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8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8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8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8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8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8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8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8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8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8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8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8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8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8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8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8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8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8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8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8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8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8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8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8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8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8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8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8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8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8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8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8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8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8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8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8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8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8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8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8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8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8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8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8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8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8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8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8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8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8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8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8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8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8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8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8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8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8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8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8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8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8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8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8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8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8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8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8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8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8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8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8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8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8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8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8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8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8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8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8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8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8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8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8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8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8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8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8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8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8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8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8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8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8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8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8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8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8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8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8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8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8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8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8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8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8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8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8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2" name="Google Shape;1522;p8"/>
          <p:cNvSpPr/>
          <p:nvPr/>
        </p:nvSpPr>
        <p:spPr>
          <a:xfrm>
            <a:off x="986275" y="4323300"/>
            <a:ext cx="280200" cy="2802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8"/>
          <p:cNvSpPr/>
          <p:nvPr/>
        </p:nvSpPr>
        <p:spPr>
          <a:xfrm>
            <a:off x="720000" y="4043100"/>
            <a:ext cx="280200" cy="280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524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" name="Google Shape;1525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526" name="Google Shape;1526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527" name="Google Shape;1527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p10"/>
          <p:cNvSpPr/>
          <p:nvPr/>
        </p:nvSpPr>
        <p:spPr>
          <a:xfrm flipH="1" rot="10800000">
            <a:off x="-30850" y="-20575"/>
            <a:ext cx="5390375" cy="5174350"/>
          </a:xfrm>
          <a:custGeom>
            <a:rect b="b" l="l" r="r" t="t"/>
            <a:pathLst>
              <a:path extrusionOk="0" h="206974" w="215615">
                <a:moveTo>
                  <a:pt x="411" y="0"/>
                </a:moveTo>
                <a:lnTo>
                  <a:pt x="188046" y="0"/>
                </a:lnTo>
                <a:lnTo>
                  <a:pt x="188046" y="83119"/>
                </a:lnTo>
                <a:lnTo>
                  <a:pt x="215615" y="102047"/>
                </a:lnTo>
                <a:lnTo>
                  <a:pt x="215615" y="206974"/>
                </a:lnTo>
                <a:lnTo>
                  <a:pt x="0" y="20697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698631" scaled="0"/>
          </a:gradFill>
          <a:ln>
            <a:noFill/>
          </a:ln>
        </p:spPr>
      </p:sp>
      <p:sp>
        <p:nvSpPr>
          <p:cNvPr id="1530" name="Google Shape;1530;p10"/>
          <p:cNvSpPr txBox="1"/>
          <p:nvPr>
            <p:ph type="ctrTitle"/>
          </p:nvPr>
        </p:nvSpPr>
        <p:spPr>
          <a:xfrm>
            <a:off x="720000" y="3383400"/>
            <a:ext cx="2061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b="0"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531" name="Google Shape;1531;p10"/>
          <p:cNvSpPr txBox="1"/>
          <p:nvPr>
            <p:ph idx="1" type="subTitle"/>
          </p:nvPr>
        </p:nvSpPr>
        <p:spPr>
          <a:xfrm>
            <a:off x="720000" y="714375"/>
            <a:ext cx="3431400" cy="19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  <p:grpSp>
        <p:nvGrpSpPr>
          <p:cNvPr id="1532" name="Google Shape;1532;p10"/>
          <p:cNvGrpSpPr/>
          <p:nvPr/>
        </p:nvGrpSpPr>
        <p:grpSpPr>
          <a:xfrm rot="-5400000">
            <a:off x="918300" y="2992050"/>
            <a:ext cx="96900" cy="379779"/>
            <a:chOff x="8424000" y="540000"/>
            <a:chExt cx="96900" cy="379779"/>
          </a:xfrm>
        </p:grpSpPr>
        <p:sp>
          <p:nvSpPr>
            <p:cNvPr id="1533" name="Google Shape;1533;p10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10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10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10"/>
          <p:cNvGrpSpPr/>
          <p:nvPr/>
        </p:nvGrpSpPr>
        <p:grpSpPr>
          <a:xfrm>
            <a:off x="-151789" y="-245239"/>
            <a:ext cx="928643" cy="869511"/>
            <a:chOff x="1131625" y="2739900"/>
            <a:chExt cx="1092650" cy="1023075"/>
          </a:xfrm>
        </p:grpSpPr>
        <p:sp>
          <p:nvSpPr>
            <p:cNvPr id="1537" name="Google Shape;1537;p10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10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10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10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10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10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10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10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0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10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10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10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10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10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10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10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10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10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10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10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10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10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10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10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10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10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10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10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10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10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10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10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10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10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10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10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10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10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0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0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0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0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0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0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0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10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10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10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10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10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10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10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10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10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10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10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10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10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10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10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10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10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10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10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10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10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10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10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10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10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10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10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10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10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10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10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10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10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10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10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10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10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10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10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10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10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10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10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10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10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10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10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10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10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10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10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10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10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0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10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10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10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10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10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10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10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10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10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10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10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10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10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10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10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10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10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10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10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10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10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10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10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10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10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10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10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10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10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10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10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10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10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10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10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10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10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10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10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10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10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10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10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10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10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10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10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10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10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10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10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10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10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10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0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0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0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10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10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10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10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10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10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10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10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10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10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10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10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10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10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10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10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10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10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10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10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10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10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10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10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10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10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698631" scaled="0"/>
        </a:gradFill>
      </p:bgPr>
    </p:bg>
    <p:spTree>
      <p:nvGrpSpPr>
        <p:cNvPr id="1719" name="Shape 1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" name="Google Shape;1720;p11"/>
          <p:cNvSpPr txBox="1"/>
          <p:nvPr>
            <p:ph idx="1" type="subTitle"/>
          </p:nvPr>
        </p:nvSpPr>
        <p:spPr>
          <a:xfrm>
            <a:off x="1178400" y="1517365"/>
            <a:ext cx="24315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721" name="Google Shape;1721;p11"/>
          <p:cNvSpPr txBox="1"/>
          <p:nvPr>
            <p:ph idx="2" type="subTitle"/>
          </p:nvPr>
        </p:nvSpPr>
        <p:spPr>
          <a:xfrm>
            <a:off x="5850300" y="2819398"/>
            <a:ext cx="2115300" cy="73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722" name="Google Shape;1722;p11"/>
          <p:cNvSpPr txBox="1"/>
          <p:nvPr>
            <p:ph hasCustomPrompt="1" type="title"/>
          </p:nvPr>
        </p:nvSpPr>
        <p:spPr>
          <a:xfrm>
            <a:off x="1178400" y="965500"/>
            <a:ext cx="4547100" cy="62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0" sz="5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23" name="Google Shape;1723;p11"/>
          <p:cNvSpPr txBox="1"/>
          <p:nvPr>
            <p:ph hasCustomPrompt="1" idx="3" type="title"/>
          </p:nvPr>
        </p:nvSpPr>
        <p:spPr>
          <a:xfrm>
            <a:off x="2287050" y="3357067"/>
            <a:ext cx="5678400" cy="5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0" sz="5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sz="36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724" name="Google Shape;1724;p11"/>
          <p:cNvGrpSpPr/>
          <p:nvPr/>
        </p:nvGrpSpPr>
        <p:grpSpPr>
          <a:xfrm>
            <a:off x="6544624" y="-188437"/>
            <a:ext cx="1313802" cy="1230145"/>
            <a:chOff x="1131625" y="2739900"/>
            <a:chExt cx="1092650" cy="1023075"/>
          </a:xfrm>
        </p:grpSpPr>
        <p:sp>
          <p:nvSpPr>
            <p:cNvPr id="1725" name="Google Shape;1725;p11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11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11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11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11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11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11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11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11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11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11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11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11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11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11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11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11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11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11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11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11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11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11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11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11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11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11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11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11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11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11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11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11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11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11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11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11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11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11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11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11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11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11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11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11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11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11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11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11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11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11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11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11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11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11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11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11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11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11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11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11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11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11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11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11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11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11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11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11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11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11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11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11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11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11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11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11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11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11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11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11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11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11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11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11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11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11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11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11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11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11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11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11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11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11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11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11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11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11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11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11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11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11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11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11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11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11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11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11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11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11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11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11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11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11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11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11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11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11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11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11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11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11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11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11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11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11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11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11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11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11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11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11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11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11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11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11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11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11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11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11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11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11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11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11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11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11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11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11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11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11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11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11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11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11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11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11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11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11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11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11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11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11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11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11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11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11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11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11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11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11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11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11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11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11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11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11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11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11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11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11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11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7" name="Google Shape;1907;p11"/>
          <p:cNvSpPr/>
          <p:nvPr/>
        </p:nvSpPr>
        <p:spPr>
          <a:xfrm>
            <a:off x="720000" y="4395000"/>
            <a:ext cx="208500" cy="208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698631" scaled="0"/>
        </a:gradFill>
      </p:bgPr>
    </p:bg>
    <p:spTree>
      <p:nvGrpSpPr>
        <p:cNvPr id="1908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12"/>
          <p:cNvSpPr txBox="1"/>
          <p:nvPr>
            <p:ph type="ctrTitle"/>
          </p:nvPr>
        </p:nvSpPr>
        <p:spPr>
          <a:xfrm>
            <a:off x="1769150" y="1759175"/>
            <a:ext cx="2466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910" name="Google Shape;1910;p12"/>
          <p:cNvSpPr txBox="1"/>
          <p:nvPr>
            <p:ph hasCustomPrompt="1" idx="2" type="title"/>
          </p:nvPr>
        </p:nvSpPr>
        <p:spPr>
          <a:xfrm>
            <a:off x="546012" y="1559537"/>
            <a:ext cx="11232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0"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11" name="Google Shape;1911;p12"/>
          <p:cNvSpPr txBox="1"/>
          <p:nvPr>
            <p:ph idx="3" type="ctrTitle"/>
          </p:nvPr>
        </p:nvSpPr>
        <p:spPr>
          <a:xfrm>
            <a:off x="1740250" y="2792200"/>
            <a:ext cx="24660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912" name="Google Shape;1912;p12"/>
          <p:cNvSpPr txBox="1"/>
          <p:nvPr>
            <p:ph hasCustomPrompt="1" idx="4" type="title"/>
          </p:nvPr>
        </p:nvSpPr>
        <p:spPr>
          <a:xfrm>
            <a:off x="546012" y="2601706"/>
            <a:ext cx="11232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0"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13" name="Google Shape;1913;p12"/>
          <p:cNvSpPr txBox="1"/>
          <p:nvPr>
            <p:ph idx="5" type="ctrTitle"/>
          </p:nvPr>
        </p:nvSpPr>
        <p:spPr>
          <a:xfrm>
            <a:off x="6001273" y="1759200"/>
            <a:ext cx="2466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914" name="Google Shape;1914;p12"/>
          <p:cNvSpPr txBox="1"/>
          <p:nvPr>
            <p:ph hasCustomPrompt="1" idx="6" type="title"/>
          </p:nvPr>
        </p:nvSpPr>
        <p:spPr>
          <a:xfrm>
            <a:off x="4831175" y="1597643"/>
            <a:ext cx="11232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0"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15" name="Google Shape;1915;p12"/>
          <p:cNvSpPr txBox="1"/>
          <p:nvPr>
            <p:ph idx="7" type="ctrTitle"/>
          </p:nvPr>
        </p:nvSpPr>
        <p:spPr>
          <a:xfrm>
            <a:off x="6001264" y="2796624"/>
            <a:ext cx="24660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916" name="Google Shape;1916;p12"/>
          <p:cNvSpPr txBox="1"/>
          <p:nvPr>
            <p:ph hasCustomPrompt="1" idx="8" type="title"/>
          </p:nvPr>
        </p:nvSpPr>
        <p:spPr>
          <a:xfrm>
            <a:off x="4831175" y="2754770"/>
            <a:ext cx="11232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0"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Fira Sans Extra Condensed Medium"/>
              <a:buNone/>
              <a:defRPr sz="4800">
                <a:solidFill>
                  <a:schemeClr val="dk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17" name="Google Shape;1917;p12"/>
          <p:cNvSpPr txBox="1"/>
          <p:nvPr>
            <p:ph idx="9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1918" name="Google Shape;1918;p12"/>
          <p:cNvGrpSpPr/>
          <p:nvPr/>
        </p:nvGrpSpPr>
        <p:grpSpPr>
          <a:xfrm>
            <a:off x="-1009929" y="3950879"/>
            <a:ext cx="1394003" cy="1305239"/>
            <a:chOff x="1131625" y="2739900"/>
            <a:chExt cx="1092650" cy="1023075"/>
          </a:xfrm>
        </p:grpSpPr>
        <p:sp>
          <p:nvSpPr>
            <p:cNvPr id="1919" name="Google Shape;1919;p12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12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12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12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12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12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12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12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12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12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12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12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12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12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12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12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12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12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12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12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12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12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12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12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12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12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12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12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2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2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2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12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12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12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12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12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12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12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12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12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12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12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12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12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12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12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12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12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12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12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12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12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12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12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12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12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12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12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12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12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12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12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12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12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12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12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12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12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12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12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12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12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12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12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12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12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12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12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12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12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12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12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12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12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12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12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12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12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12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12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12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12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12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12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12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12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12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12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12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12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12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12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12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12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12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12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12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12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12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12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12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12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12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12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12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12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12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12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12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12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12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12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12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12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12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12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12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12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12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12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12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12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12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12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12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12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12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12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12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12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12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12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12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12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12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12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12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12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12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12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12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12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12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12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12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12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12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12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12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12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12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12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12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12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12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12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12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12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12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12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12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12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12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12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12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12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12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12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12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12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12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12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" name="Google Shape;2101;p12"/>
          <p:cNvGrpSpPr/>
          <p:nvPr/>
        </p:nvGrpSpPr>
        <p:grpSpPr>
          <a:xfrm>
            <a:off x="7553063" y="-174121"/>
            <a:ext cx="1147173" cy="1074126"/>
            <a:chOff x="1131625" y="2739900"/>
            <a:chExt cx="1092650" cy="1023075"/>
          </a:xfrm>
        </p:grpSpPr>
        <p:sp>
          <p:nvSpPr>
            <p:cNvPr id="2102" name="Google Shape;2102;p12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12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12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12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12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12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12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12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12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12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12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12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12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12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12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12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12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12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12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12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12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12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12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12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12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12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12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12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12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12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12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12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12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12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12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12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12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12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12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12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12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12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12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12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12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12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12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12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12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12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12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12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12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12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12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12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12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12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12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12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12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12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12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12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12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12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12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12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12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12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12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12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12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12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12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12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12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12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12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12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12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12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12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12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12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12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12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12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12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12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12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12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12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12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12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12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12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12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12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12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12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12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12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12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12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12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12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12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12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12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12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12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12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12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12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12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12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12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12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12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12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12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12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12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12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12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12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12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12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12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12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12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12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12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12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12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12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12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12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12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12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12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12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12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12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12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12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12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12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12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12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12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12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12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12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12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12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12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12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12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12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12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12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12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12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12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12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12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12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12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12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12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12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12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12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12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12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12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12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12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12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12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4" name="Google Shape;2284;p12"/>
          <p:cNvGrpSpPr/>
          <p:nvPr/>
        </p:nvGrpSpPr>
        <p:grpSpPr>
          <a:xfrm>
            <a:off x="849584" y="2425238"/>
            <a:ext cx="465943" cy="118800"/>
            <a:chOff x="849584" y="2425238"/>
            <a:chExt cx="465943" cy="118800"/>
          </a:xfrm>
        </p:grpSpPr>
        <p:sp>
          <p:nvSpPr>
            <p:cNvPr id="2285" name="Google Shape;2285;p12"/>
            <p:cNvSpPr/>
            <p:nvPr/>
          </p:nvSpPr>
          <p:spPr>
            <a:xfrm rot="5400000">
              <a:off x="1196728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12"/>
            <p:cNvSpPr/>
            <p:nvPr/>
          </p:nvSpPr>
          <p:spPr>
            <a:xfrm rot="5400000">
              <a:off x="1023156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12"/>
            <p:cNvSpPr/>
            <p:nvPr/>
          </p:nvSpPr>
          <p:spPr>
            <a:xfrm rot="5400000">
              <a:off x="849584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8" name="Google Shape;2288;p12"/>
          <p:cNvGrpSpPr/>
          <p:nvPr/>
        </p:nvGrpSpPr>
        <p:grpSpPr>
          <a:xfrm>
            <a:off x="849584" y="3655663"/>
            <a:ext cx="465943" cy="118800"/>
            <a:chOff x="849584" y="3655663"/>
            <a:chExt cx="465943" cy="118800"/>
          </a:xfrm>
        </p:grpSpPr>
        <p:sp>
          <p:nvSpPr>
            <p:cNvPr id="2289" name="Google Shape;2289;p12"/>
            <p:cNvSpPr/>
            <p:nvPr/>
          </p:nvSpPr>
          <p:spPr>
            <a:xfrm rot="5400000">
              <a:off x="1196728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12"/>
            <p:cNvSpPr/>
            <p:nvPr/>
          </p:nvSpPr>
          <p:spPr>
            <a:xfrm rot="5400000">
              <a:off x="1023156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12"/>
            <p:cNvSpPr/>
            <p:nvPr/>
          </p:nvSpPr>
          <p:spPr>
            <a:xfrm rot="5400000">
              <a:off x="849584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2" name="Google Shape;2292;p12"/>
          <p:cNvGrpSpPr/>
          <p:nvPr/>
        </p:nvGrpSpPr>
        <p:grpSpPr>
          <a:xfrm>
            <a:off x="5166672" y="2425238"/>
            <a:ext cx="465943" cy="118800"/>
            <a:chOff x="5157147" y="2425238"/>
            <a:chExt cx="465943" cy="118800"/>
          </a:xfrm>
        </p:grpSpPr>
        <p:sp>
          <p:nvSpPr>
            <p:cNvPr id="2293" name="Google Shape;2293;p12"/>
            <p:cNvSpPr/>
            <p:nvPr/>
          </p:nvSpPr>
          <p:spPr>
            <a:xfrm rot="5400000">
              <a:off x="5504290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12"/>
            <p:cNvSpPr/>
            <p:nvPr/>
          </p:nvSpPr>
          <p:spPr>
            <a:xfrm rot="5400000">
              <a:off x="5330719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12"/>
            <p:cNvSpPr/>
            <p:nvPr/>
          </p:nvSpPr>
          <p:spPr>
            <a:xfrm rot="5400000">
              <a:off x="5157147" y="2425238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6" name="Google Shape;2296;p12"/>
          <p:cNvGrpSpPr/>
          <p:nvPr/>
        </p:nvGrpSpPr>
        <p:grpSpPr>
          <a:xfrm>
            <a:off x="5166672" y="3655663"/>
            <a:ext cx="465943" cy="118800"/>
            <a:chOff x="5157147" y="3655663"/>
            <a:chExt cx="465943" cy="118800"/>
          </a:xfrm>
        </p:grpSpPr>
        <p:sp>
          <p:nvSpPr>
            <p:cNvPr id="2297" name="Google Shape;2297;p12"/>
            <p:cNvSpPr/>
            <p:nvPr/>
          </p:nvSpPr>
          <p:spPr>
            <a:xfrm rot="5400000">
              <a:off x="5504290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12"/>
            <p:cNvSpPr/>
            <p:nvPr/>
          </p:nvSpPr>
          <p:spPr>
            <a:xfrm rot="5400000">
              <a:off x="5330719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12"/>
            <p:cNvSpPr/>
            <p:nvPr/>
          </p:nvSpPr>
          <p:spPr>
            <a:xfrm rot="5400000">
              <a:off x="5157147" y="3655663"/>
              <a:ext cx="118800" cy="118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ong list">
  <p:cSld name="CUSTOM_8">
    <p:spTree>
      <p:nvGrpSpPr>
        <p:cNvPr id="2300" name="Shape 2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1" name="Google Shape;2301;p13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2302" name="Google Shape;2302;p13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13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13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5" name="Google Shape;2305;p13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2306" name="Google Shape;2306;p13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2307" name="Google Shape;2307;p13"/>
          <p:cNvSpPr txBox="1"/>
          <p:nvPr>
            <p:ph idx="1" type="body"/>
          </p:nvPr>
        </p:nvSpPr>
        <p:spPr>
          <a:xfrm>
            <a:off x="1138575" y="1426225"/>
            <a:ext cx="7205700" cy="3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Chivo"/>
              <a:buAutoNum type="arabicPeriod"/>
              <a:defRPr sz="1200"/>
            </a:lvl1pPr>
            <a:lvl2pPr indent="-298450" lvl="1" marL="9144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alphaLcPeriod"/>
              <a:defRPr/>
            </a:lvl2pPr>
            <a:lvl3pPr indent="-298450" lvl="2" marL="13716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romanLcPeriod"/>
              <a:defRPr/>
            </a:lvl3pPr>
            <a:lvl4pPr indent="-298450" lvl="3" marL="18288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arabicPeriod"/>
              <a:defRPr/>
            </a:lvl4pPr>
            <a:lvl5pPr indent="-298450" lvl="4" marL="22860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alphaLcPeriod"/>
              <a:defRPr/>
            </a:lvl5pPr>
            <a:lvl6pPr indent="-298450" lvl="5" marL="27432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romanLcPeriod"/>
              <a:defRPr/>
            </a:lvl6pPr>
            <a:lvl7pPr indent="-298450" lvl="6" marL="32004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arabicPeriod"/>
              <a:defRPr/>
            </a:lvl7pPr>
            <a:lvl8pPr indent="-298450" lvl="7" marL="3657600" rtl="0">
              <a:spcBef>
                <a:spcPts val="1600"/>
              </a:spcBef>
              <a:spcAft>
                <a:spcPts val="0"/>
              </a:spcAft>
              <a:buSzPts val="1100"/>
              <a:buFont typeface="Muli"/>
              <a:buAutoNum type="alphaLcPeriod"/>
              <a:defRPr/>
            </a:lvl8pPr>
            <a:lvl9pPr indent="-298450" lvl="8" marL="4114800" rtl="0">
              <a:spcBef>
                <a:spcPts val="1600"/>
              </a:spcBef>
              <a:spcAft>
                <a:spcPts val="1600"/>
              </a:spcAft>
              <a:buSzPts val="1100"/>
              <a:buFont typeface="Muli"/>
              <a:buAutoNum type="romanLcPeriod"/>
              <a:defRPr/>
            </a:lvl9pPr>
          </a:lstStyle>
          <a:p/>
        </p:txBody>
      </p:sp>
      <p:grpSp>
        <p:nvGrpSpPr>
          <p:cNvPr id="2308" name="Google Shape;2308;p13"/>
          <p:cNvGrpSpPr/>
          <p:nvPr/>
        </p:nvGrpSpPr>
        <p:grpSpPr>
          <a:xfrm>
            <a:off x="8192968" y="4024064"/>
            <a:ext cx="1465353" cy="1372046"/>
            <a:chOff x="1131625" y="2739900"/>
            <a:chExt cx="1092650" cy="1023075"/>
          </a:xfrm>
        </p:grpSpPr>
        <p:sp>
          <p:nvSpPr>
            <p:cNvPr id="2309" name="Google Shape;2309;p13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13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13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13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13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13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13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13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13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13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13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13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13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13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13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13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13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13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13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13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13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13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13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13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13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13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13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13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13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13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13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13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13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13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13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13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13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13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13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13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13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13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13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13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13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13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13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13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13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13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13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13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13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13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13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13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13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13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13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13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13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13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13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13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13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13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13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13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13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13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13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13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13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13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13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13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13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13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13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13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13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13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13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13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13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13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13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13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13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13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13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13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13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13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13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13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13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13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13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13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13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13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13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13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13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13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13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13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13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13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13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13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13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13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13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13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13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13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13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13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13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13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13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13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13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13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13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13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13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13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13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13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13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13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13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13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13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13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13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13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13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13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13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13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13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13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13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13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13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13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13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13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13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13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13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13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13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13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13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13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13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13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13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13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13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13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13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13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13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13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13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13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13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13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13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13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13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13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1">
    <p:spTree>
      <p:nvGrpSpPr>
        <p:cNvPr id="2491" name="Shape 2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2" name="Google Shape;2492;p14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grpSp>
        <p:nvGrpSpPr>
          <p:cNvPr id="2493" name="Google Shape;2493;p14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2494" name="Google Shape;2494;p14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14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14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97" name="Google Shape;2497;p14"/>
          <p:cNvSpPr txBox="1"/>
          <p:nvPr>
            <p:ph type="ctrTitle"/>
          </p:nvPr>
        </p:nvSpPr>
        <p:spPr>
          <a:xfrm>
            <a:off x="6011701" y="1717298"/>
            <a:ext cx="12258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b="0"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498" name="Google Shape;2498;p14"/>
          <p:cNvSpPr txBox="1"/>
          <p:nvPr>
            <p:ph idx="1" type="subTitle"/>
          </p:nvPr>
        </p:nvSpPr>
        <p:spPr>
          <a:xfrm>
            <a:off x="6011701" y="1814816"/>
            <a:ext cx="1899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499" name="Google Shape;2499;p14"/>
          <p:cNvSpPr txBox="1"/>
          <p:nvPr>
            <p:ph idx="2" type="ctrTitle"/>
          </p:nvPr>
        </p:nvSpPr>
        <p:spPr>
          <a:xfrm>
            <a:off x="6011701" y="3171862"/>
            <a:ext cx="12258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b="0"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500" name="Google Shape;2500;p14"/>
          <p:cNvSpPr txBox="1"/>
          <p:nvPr>
            <p:ph idx="3" type="subTitle"/>
          </p:nvPr>
        </p:nvSpPr>
        <p:spPr>
          <a:xfrm>
            <a:off x="6011701" y="3295136"/>
            <a:ext cx="1899300" cy="7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501" name="Google Shape;2501;p14"/>
          <p:cNvSpPr txBox="1"/>
          <p:nvPr>
            <p:ph idx="4" type="ctrTitle"/>
          </p:nvPr>
        </p:nvSpPr>
        <p:spPr>
          <a:xfrm>
            <a:off x="2375700" y="1717263"/>
            <a:ext cx="14757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b="0"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502" name="Google Shape;2502;p14"/>
          <p:cNvSpPr txBox="1"/>
          <p:nvPr>
            <p:ph idx="5" type="subTitle"/>
          </p:nvPr>
        </p:nvSpPr>
        <p:spPr>
          <a:xfrm>
            <a:off x="2375700" y="1814816"/>
            <a:ext cx="1899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503" name="Google Shape;2503;p14"/>
          <p:cNvSpPr txBox="1"/>
          <p:nvPr>
            <p:ph idx="6" type="ctrTitle"/>
          </p:nvPr>
        </p:nvSpPr>
        <p:spPr>
          <a:xfrm>
            <a:off x="2404275" y="3171862"/>
            <a:ext cx="14757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b="0"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None/>
              <a:defRPr sz="1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504" name="Google Shape;2504;p14"/>
          <p:cNvSpPr txBox="1"/>
          <p:nvPr>
            <p:ph idx="7" type="subTitle"/>
          </p:nvPr>
        </p:nvSpPr>
        <p:spPr>
          <a:xfrm>
            <a:off x="2375700" y="3295139"/>
            <a:ext cx="2070600" cy="7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2505" name="Google Shape;2505;p14"/>
          <p:cNvSpPr txBox="1"/>
          <p:nvPr>
            <p:ph idx="8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2506" name="Google Shape;2506;p14"/>
          <p:cNvGrpSpPr/>
          <p:nvPr/>
        </p:nvGrpSpPr>
        <p:grpSpPr>
          <a:xfrm>
            <a:off x="-874799" y="1528954"/>
            <a:ext cx="922415" cy="863680"/>
            <a:chOff x="1131625" y="2739900"/>
            <a:chExt cx="1092650" cy="1023075"/>
          </a:xfrm>
        </p:grpSpPr>
        <p:sp>
          <p:nvSpPr>
            <p:cNvPr id="2507" name="Google Shape;2507;p14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14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14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14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14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14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14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14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14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14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14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14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14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14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14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14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14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14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14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14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14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14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14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14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14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14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14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14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14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14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14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14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14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14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14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4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4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14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14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14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4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4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14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14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14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14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14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14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14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14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14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14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14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14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14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14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14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14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14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4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4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14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14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14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4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14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14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14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4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4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14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14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4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4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4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4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4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4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14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14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14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14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14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14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14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14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14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14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14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14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14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14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14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14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14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4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14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14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4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14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14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4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4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4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14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14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14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4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4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14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14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14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14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14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14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14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14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14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14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14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14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14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14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14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14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14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14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14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14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14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14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14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14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14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14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14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14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14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14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14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14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4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4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4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14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14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14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14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4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14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14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14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14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14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14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14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14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4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14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4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4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4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14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14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4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14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14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14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14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4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4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14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4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14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14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14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14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14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10">
    <p:spTree>
      <p:nvGrpSpPr>
        <p:cNvPr id="2689" name="Shape 2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0" name="Google Shape;2690;p15"/>
          <p:cNvSpPr/>
          <p:nvPr/>
        </p:nvSpPr>
        <p:spPr>
          <a:xfrm>
            <a:off x="720000" y="2162175"/>
            <a:ext cx="4794900" cy="24414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1" name="Google Shape;2691;p15"/>
          <p:cNvSpPr/>
          <p:nvPr/>
        </p:nvSpPr>
        <p:spPr>
          <a:xfrm>
            <a:off x="4259538" y="-366687"/>
            <a:ext cx="6549473" cy="6753179"/>
          </a:xfrm>
          <a:custGeom>
            <a:rect b="b" l="l" r="r" t="t"/>
            <a:pathLst>
              <a:path extrusionOk="0" h="207264" w="201012">
                <a:moveTo>
                  <a:pt x="0" y="207264"/>
                </a:moveTo>
                <a:lnTo>
                  <a:pt x="0" y="101346"/>
                </a:lnTo>
                <a:lnTo>
                  <a:pt x="10287" y="90678"/>
                </a:lnTo>
                <a:lnTo>
                  <a:pt x="10287" y="0"/>
                </a:lnTo>
                <a:lnTo>
                  <a:pt x="199488" y="1714"/>
                </a:lnTo>
                <a:lnTo>
                  <a:pt x="201012" y="206692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2692" name="Google Shape;2692;p15"/>
          <p:cNvSpPr txBox="1"/>
          <p:nvPr>
            <p:ph idx="1" type="subTitle"/>
          </p:nvPr>
        </p:nvSpPr>
        <p:spPr>
          <a:xfrm>
            <a:off x="5598500" y="1400657"/>
            <a:ext cx="1961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2693" name="Google Shape;2693;p15"/>
          <p:cNvSpPr txBox="1"/>
          <p:nvPr>
            <p:ph idx="2" type="subTitle"/>
          </p:nvPr>
        </p:nvSpPr>
        <p:spPr>
          <a:xfrm>
            <a:off x="1573748" y="2890642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9pPr>
          </a:lstStyle>
          <a:p/>
        </p:txBody>
      </p:sp>
      <p:sp>
        <p:nvSpPr>
          <p:cNvPr id="2694" name="Google Shape;2694;p15"/>
          <p:cNvSpPr txBox="1"/>
          <p:nvPr>
            <p:ph idx="3" type="subTitle"/>
          </p:nvPr>
        </p:nvSpPr>
        <p:spPr>
          <a:xfrm>
            <a:off x="5598500" y="1881679"/>
            <a:ext cx="1961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000">
                <a:latin typeface="Offside"/>
                <a:ea typeface="Offside"/>
                <a:cs typeface="Offside"/>
                <a:sym typeface="Offside"/>
              </a:defRPr>
            </a:lvl9pPr>
          </a:lstStyle>
          <a:p/>
        </p:txBody>
      </p:sp>
      <p:sp>
        <p:nvSpPr>
          <p:cNvPr id="2695" name="Google Shape;2695;p15"/>
          <p:cNvSpPr txBox="1"/>
          <p:nvPr>
            <p:ph idx="4" type="subTitle"/>
          </p:nvPr>
        </p:nvSpPr>
        <p:spPr>
          <a:xfrm>
            <a:off x="1457325" y="3128275"/>
            <a:ext cx="20781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/>
            </a:lvl9pPr>
          </a:lstStyle>
          <a:p/>
        </p:txBody>
      </p:sp>
      <p:grpSp>
        <p:nvGrpSpPr>
          <p:cNvPr id="2696" name="Google Shape;2696;p15"/>
          <p:cNvGrpSpPr/>
          <p:nvPr/>
        </p:nvGrpSpPr>
        <p:grpSpPr>
          <a:xfrm>
            <a:off x="7364323" y="4185195"/>
            <a:ext cx="1303422" cy="1220426"/>
            <a:chOff x="1131625" y="2739900"/>
            <a:chExt cx="1092650" cy="1023075"/>
          </a:xfrm>
        </p:grpSpPr>
        <p:sp>
          <p:nvSpPr>
            <p:cNvPr id="2697" name="Google Shape;2697;p1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1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1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1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1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1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1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1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1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1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1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1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1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1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1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1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1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1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1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1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1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1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1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1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1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1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1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1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1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1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1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1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1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1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1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1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1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1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1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1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1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1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1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1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1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1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1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1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1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1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1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1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1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1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1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1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1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1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1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1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1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1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1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1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1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1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1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1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1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1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1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1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1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1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1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1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1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1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1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1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1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1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1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1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1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1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1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1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1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1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1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1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1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1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1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1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1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1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1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1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1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1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1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1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1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1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1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1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1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1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1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1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1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1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1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1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1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1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1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1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1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1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1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1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1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1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1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1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1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1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1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1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1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1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1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1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1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1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1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1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1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1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1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1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1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1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1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1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1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1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1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1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1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1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1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1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1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1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1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1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1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1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1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1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1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1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1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1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1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1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1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1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1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1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1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1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1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1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1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1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1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9" name="Google Shape;2879;p15"/>
          <p:cNvGrpSpPr/>
          <p:nvPr/>
        </p:nvGrpSpPr>
        <p:grpSpPr>
          <a:xfrm>
            <a:off x="-884327" y="-310605"/>
            <a:ext cx="1303422" cy="1220426"/>
            <a:chOff x="1131625" y="2739900"/>
            <a:chExt cx="1092650" cy="1023075"/>
          </a:xfrm>
        </p:grpSpPr>
        <p:sp>
          <p:nvSpPr>
            <p:cNvPr id="2880" name="Google Shape;2880;p1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1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1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1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1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1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1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1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1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1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1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1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1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1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1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1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1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1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1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1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1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1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1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1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1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1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1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1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1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1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1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1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1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1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1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1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1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1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1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1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1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1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1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1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1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1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1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1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1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1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1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1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1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1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1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1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1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1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1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1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1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1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1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1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1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1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1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1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1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1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1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1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1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1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1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1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1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1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1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1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1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1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1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1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1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1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1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1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1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1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1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1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1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1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1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1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1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1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1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1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1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1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1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1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1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1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1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1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1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1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1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1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1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1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1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1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1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1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1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1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1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1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1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1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1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1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1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1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1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1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1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1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1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1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mall text">
  <p:cSld name="CUSTOM_2">
    <p:spTree>
      <p:nvGrpSpPr>
        <p:cNvPr id="3062" name="Shape 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" name="Google Shape;3063;p16"/>
          <p:cNvSpPr/>
          <p:nvPr/>
        </p:nvSpPr>
        <p:spPr>
          <a:xfrm>
            <a:off x="180975" y="2131450"/>
            <a:ext cx="7548300" cy="22386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4" name="Google Shape;3064;p16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3065" name="Google Shape;3065;p16"/>
          <p:cNvSpPr txBox="1"/>
          <p:nvPr>
            <p:ph idx="1" type="subTitle"/>
          </p:nvPr>
        </p:nvSpPr>
        <p:spPr>
          <a:xfrm>
            <a:off x="3357276" y="1171100"/>
            <a:ext cx="2914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grpSp>
        <p:nvGrpSpPr>
          <p:cNvPr id="3066" name="Google Shape;3066;p16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3067" name="Google Shape;3067;p16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6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16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0" name="Google Shape;3070;p16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3071" name="Google Shape;3071;p16"/>
          <p:cNvGrpSpPr/>
          <p:nvPr/>
        </p:nvGrpSpPr>
        <p:grpSpPr>
          <a:xfrm>
            <a:off x="-817649" y="1236754"/>
            <a:ext cx="922415" cy="863680"/>
            <a:chOff x="1131625" y="2739900"/>
            <a:chExt cx="1092650" cy="1023075"/>
          </a:xfrm>
        </p:grpSpPr>
        <p:sp>
          <p:nvSpPr>
            <p:cNvPr id="3072" name="Google Shape;3072;p16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16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16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16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16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16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16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16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16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16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6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16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16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16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16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16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16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16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16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6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6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16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16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6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6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6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6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6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6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16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16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16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16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16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16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16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16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16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16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16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16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16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16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16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16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16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16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16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16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6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6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6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6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6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6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6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6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6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6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16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16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6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6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16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16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6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6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6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6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6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16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16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16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16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16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16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16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16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16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16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16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16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16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16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16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16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16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16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16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16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16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16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16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16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16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16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16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16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16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16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16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16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16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16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16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16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16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6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6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6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6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6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6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6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6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6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6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16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16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6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6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16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16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6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6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6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6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6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16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16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16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16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16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16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6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6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6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16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16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6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6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6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6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6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6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6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6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6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6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6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6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6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16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16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16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16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16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16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16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16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16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16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16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16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6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6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6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6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6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6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6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6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6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16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16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6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16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16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6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16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16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6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3">
    <p:spTree>
      <p:nvGrpSpPr>
        <p:cNvPr id="3254" name="Shape 3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5" name="Google Shape;3255;p17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3256" name="Google Shape;3256;p17"/>
          <p:cNvSpPr txBox="1"/>
          <p:nvPr>
            <p:ph type="ctrTitle"/>
          </p:nvPr>
        </p:nvSpPr>
        <p:spPr>
          <a:xfrm>
            <a:off x="6354164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9pPr>
          </a:lstStyle>
          <a:p/>
        </p:txBody>
      </p:sp>
      <p:sp>
        <p:nvSpPr>
          <p:cNvPr id="3257" name="Google Shape;3257;p17"/>
          <p:cNvSpPr txBox="1"/>
          <p:nvPr>
            <p:ph idx="1" type="subTitle"/>
          </p:nvPr>
        </p:nvSpPr>
        <p:spPr>
          <a:xfrm>
            <a:off x="6354194" y="3374275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258" name="Google Shape;3258;p17"/>
          <p:cNvSpPr txBox="1"/>
          <p:nvPr>
            <p:ph idx="2" type="ctrTitle"/>
          </p:nvPr>
        </p:nvSpPr>
        <p:spPr>
          <a:xfrm>
            <a:off x="3801938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9pPr>
          </a:lstStyle>
          <a:p/>
        </p:txBody>
      </p:sp>
      <p:sp>
        <p:nvSpPr>
          <p:cNvPr id="3259" name="Google Shape;3259;p17"/>
          <p:cNvSpPr txBox="1"/>
          <p:nvPr>
            <p:ph idx="3" type="subTitle"/>
          </p:nvPr>
        </p:nvSpPr>
        <p:spPr>
          <a:xfrm>
            <a:off x="3801932" y="3374273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260" name="Google Shape;3260;p17"/>
          <p:cNvSpPr txBox="1"/>
          <p:nvPr>
            <p:ph idx="4" type="ctrTitle"/>
          </p:nvPr>
        </p:nvSpPr>
        <p:spPr>
          <a:xfrm>
            <a:off x="1252975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1800"/>
            </a:lvl9pPr>
          </a:lstStyle>
          <a:p/>
        </p:txBody>
      </p:sp>
      <p:sp>
        <p:nvSpPr>
          <p:cNvPr id="3261" name="Google Shape;3261;p17"/>
          <p:cNvSpPr txBox="1"/>
          <p:nvPr>
            <p:ph idx="5" type="subTitle"/>
          </p:nvPr>
        </p:nvSpPr>
        <p:spPr>
          <a:xfrm>
            <a:off x="1252976" y="3374274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grpSp>
        <p:nvGrpSpPr>
          <p:cNvPr id="3262" name="Google Shape;3262;p17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3263" name="Google Shape;3263;p17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7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7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6" name="Google Shape;3266;p17"/>
          <p:cNvSpPr txBox="1"/>
          <p:nvPr>
            <p:ph idx="6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grpSp>
        <p:nvGrpSpPr>
          <p:cNvPr id="3267" name="Google Shape;3267;p17"/>
          <p:cNvGrpSpPr/>
          <p:nvPr/>
        </p:nvGrpSpPr>
        <p:grpSpPr>
          <a:xfrm>
            <a:off x="-922424" y="3618004"/>
            <a:ext cx="922415" cy="863680"/>
            <a:chOff x="1131625" y="2739900"/>
            <a:chExt cx="1092650" cy="1023075"/>
          </a:xfrm>
        </p:grpSpPr>
        <p:sp>
          <p:nvSpPr>
            <p:cNvPr id="3268" name="Google Shape;3268;p17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7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7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7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7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17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17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17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17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17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17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17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7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7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7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7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7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17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17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17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17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17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17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17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17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17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7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7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7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7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7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7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7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7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7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7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7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7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7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7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7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7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7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7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7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7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7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7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7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7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17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17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7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7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17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17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17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17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17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7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7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17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17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17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17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17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17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17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17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17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17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17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17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17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17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17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17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17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17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17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17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17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17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17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17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17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17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17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17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17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7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17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17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7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7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7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7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7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17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17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7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7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7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7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7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7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7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7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7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17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7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17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17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7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7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17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17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17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7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7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17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7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7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7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7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7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7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7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7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17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17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17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17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7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7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17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17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17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17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17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7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7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7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7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7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7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7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7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7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7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17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7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7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7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7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7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7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7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7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17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17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17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17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17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17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7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7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7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7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7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7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7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17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17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7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7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7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7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7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7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7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17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50" name="Google Shape;3450;p17"/>
          <p:cNvSpPr/>
          <p:nvPr/>
        </p:nvSpPr>
        <p:spPr>
          <a:xfrm>
            <a:off x="2089663" y="2657129"/>
            <a:ext cx="96900" cy="96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1" name="Google Shape;3451;p17"/>
          <p:cNvSpPr/>
          <p:nvPr/>
        </p:nvSpPr>
        <p:spPr>
          <a:xfrm>
            <a:off x="4638625" y="2657129"/>
            <a:ext cx="96900" cy="96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2" name="Google Shape;3452;p17"/>
          <p:cNvSpPr/>
          <p:nvPr/>
        </p:nvSpPr>
        <p:spPr>
          <a:xfrm>
            <a:off x="7206638" y="2657129"/>
            <a:ext cx="96900" cy="96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6">
    <p:spTree>
      <p:nvGrpSpPr>
        <p:cNvPr id="3453" name="Shape 3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Google Shape;3454;p18"/>
          <p:cNvSpPr/>
          <p:nvPr/>
        </p:nvSpPr>
        <p:spPr>
          <a:xfrm>
            <a:off x="-508725" y="-23812"/>
            <a:ext cx="1476375" cy="5191125"/>
          </a:xfrm>
          <a:custGeom>
            <a:rect b="b" l="l" r="r" t="t"/>
            <a:pathLst>
              <a:path extrusionOk="0" h="207645" w="59055">
                <a:moveTo>
                  <a:pt x="59055" y="381"/>
                </a:moveTo>
                <a:lnTo>
                  <a:pt x="59055" y="106299"/>
                </a:lnTo>
                <a:lnTo>
                  <a:pt x="48768" y="116967"/>
                </a:lnTo>
                <a:lnTo>
                  <a:pt x="48768" y="207645"/>
                </a:lnTo>
                <a:lnTo>
                  <a:pt x="0" y="20764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</p:sp>
      <p:sp>
        <p:nvSpPr>
          <p:cNvPr id="3455" name="Google Shape;3455;p18"/>
          <p:cNvSpPr txBox="1"/>
          <p:nvPr>
            <p:ph type="ctrTitle"/>
          </p:nvPr>
        </p:nvSpPr>
        <p:spPr>
          <a:xfrm>
            <a:off x="1422879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56" name="Google Shape;3456;p18"/>
          <p:cNvSpPr txBox="1"/>
          <p:nvPr>
            <p:ph idx="1" type="subTitle"/>
          </p:nvPr>
        </p:nvSpPr>
        <p:spPr>
          <a:xfrm>
            <a:off x="1373079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457" name="Google Shape;3457;p18"/>
          <p:cNvSpPr txBox="1"/>
          <p:nvPr>
            <p:ph idx="2" type="ctrTitle"/>
          </p:nvPr>
        </p:nvSpPr>
        <p:spPr>
          <a:xfrm>
            <a:off x="3731076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58" name="Google Shape;3458;p18"/>
          <p:cNvSpPr txBox="1"/>
          <p:nvPr>
            <p:ph idx="3" type="subTitle"/>
          </p:nvPr>
        </p:nvSpPr>
        <p:spPr>
          <a:xfrm>
            <a:off x="3681276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459" name="Google Shape;3459;p18"/>
          <p:cNvSpPr txBox="1"/>
          <p:nvPr>
            <p:ph idx="4" type="ctrTitle"/>
          </p:nvPr>
        </p:nvSpPr>
        <p:spPr>
          <a:xfrm>
            <a:off x="6039276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60" name="Google Shape;3460;p18"/>
          <p:cNvSpPr txBox="1"/>
          <p:nvPr>
            <p:ph idx="5" type="subTitle"/>
          </p:nvPr>
        </p:nvSpPr>
        <p:spPr>
          <a:xfrm>
            <a:off x="5989476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461" name="Google Shape;3461;p18"/>
          <p:cNvSpPr txBox="1"/>
          <p:nvPr>
            <p:ph idx="6" type="ctrTitle"/>
          </p:nvPr>
        </p:nvSpPr>
        <p:spPr>
          <a:xfrm>
            <a:off x="1422879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62" name="Google Shape;3462;p18"/>
          <p:cNvSpPr txBox="1"/>
          <p:nvPr>
            <p:ph idx="7" type="subTitle"/>
          </p:nvPr>
        </p:nvSpPr>
        <p:spPr>
          <a:xfrm>
            <a:off x="1373079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463" name="Google Shape;3463;p18"/>
          <p:cNvSpPr txBox="1"/>
          <p:nvPr>
            <p:ph idx="8" type="ctrTitle"/>
          </p:nvPr>
        </p:nvSpPr>
        <p:spPr>
          <a:xfrm>
            <a:off x="3731076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64" name="Google Shape;3464;p18"/>
          <p:cNvSpPr txBox="1"/>
          <p:nvPr>
            <p:ph idx="9" type="subTitle"/>
          </p:nvPr>
        </p:nvSpPr>
        <p:spPr>
          <a:xfrm>
            <a:off x="3681276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3465" name="Google Shape;3465;p18"/>
          <p:cNvSpPr txBox="1"/>
          <p:nvPr>
            <p:ph idx="13" type="ctrTitle"/>
          </p:nvPr>
        </p:nvSpPr>
        <p:spPr>
          <a:xfrm>
            <a:off x="6039276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0"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466" name="Google Shape;3466;p18"/>
          <p:cNvSpPr txBox="1"/>
          <p:nvPr>
            <p:ph idx="14" type="subTitle"/>
          </p:nvPr>
        </p:nvSpPr>
        <p:spPr>
          <a:xfrm>
            <a:off x="5989476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grpSp>
        <p:nvGrpSpPr>
          <p:cNvPr id="3467" name="Google Shape;3467;p18"/>
          <p:cNvGrpSpPr/>
          <p:nvPr/>
        </p:nvGrpSpPr>
        <p:grpSpPr>
          <a:xfrm>
            <a:off x="8424000" y="540000"/>
            <a:ext cx="96900" cy="379779"/>
            <a:chOff x="8424000" y="540000"/>
            <a:chExt cx="96900" cy="379779"/>
          </a:xfrm>
        </p:grpSpPr>
        <p:sp>
          <p:nvSpPr>
            <p:cNvPr id="3468" name="Google Shape;3468;p18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8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8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71" name="Google Shape;3471;p18"/>
          <p:cNvSpPr txBox="1"/>
          <p:nvPr>
            <p:ph idx="15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7">
    <p:spTree>
      <p:nvGrpSpPr>
        <p:cNvPr id="3472" name="Shape 3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3" name="Google Shape;3473;p19"/>
          <p:cNvGrpSpPr/>
          <p:nvPr/>
        </p:nvGrpSpPr>
        <p:grpSpPr>
          <a:xfrm>
            <a:off x="-21575" y="-10350"/>
            <a:ext cx="5362949" cy="5147150"/>
            <a:chOff x="-21575" y="-10350"/>
            <a:chExt cx="5362949" cy="5147150"/>
          </a:xfrm>
        </p:grpSpPr>
        <p:sp>
          <p:nvSpPr>
            <p:cNvPr id="3474" name="Google Shape;3474;p19"/>
            <p:cNvSpPr/>
            <p:nvPr/>
          </p:nvSpPr>
          <p:spPr>
            <a:xfrm flipH="1">
              <a:off x="1675375" y="-6850"/>
              <a:ext cx="3665999" cy="5143650"/>
            </a:xfrm>
            <a:custGeom>
              <a:rect b="b" l="l" r="r" t="t"/>
              <a:pathLst>
                <a:path extrusionOk="0" h="205192" w="100950">
                  <a:moveTo>
                    <a:pt x="0" y="205192"/>
                  </a:moveTo>
                  <a:lnTo>
                    <a:pt x="0" y="100743"/>
                  </a:lnTo>
                  <a:lnTo>
                    <a:pt x="18505" y="82238"/>
                  </a:lnTo>
                  <a:lnTo>
                    <a:pt x="18505" y="0"/>
                  </a:lnTo>
                  <a:lnTo>
                    <a:pt x="100949" y="0"/>
                  </a:lnTo>
                  <a:lnTo>
                    <a:pt x="100949" y="20519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19"/>
            <p:cNvSpPr/>
            <p:nvPr/>
          </p:nvSpPr>
          <p:spPr>
            <a:xfrm>
              <a:off x="-21575" y="-10350"/>
              <a:ext cx="4683000" cy="5143500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76" name="Google Shape;3476;p19"/>
          <p:cNvSpPr txBox="1"/>
          <p:nvPr>
            <p:ph idx="1" type="subTitle"/>
          </p:nvPr>
        </p:nvSpPr>
        <p:spPr>
          <a:xfrm flipH="1">
            <a:off x="604325" y="2405556"/>
            <a:ext cx="2658000" cy="137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3477" name="Google Shape;3477;p19"/>
          <p:cNvSpPr txBox="1"/>
          <p:nvPr>
            <p:ph type="title"/>
          </p:nvPr>
        </p:nvSpPr>
        <p:spPr>
          <a:xfrm>
            <a:off x="604325" y="1876950"/>
            <a:ext cx="2507700" cy="52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3478" name="Google Shape;3478;p19"/>
          <p:cNvSpPr txBox="1"/>
          <p:nvPr>
            <p:ph idx="2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words">
  <p:cSld name="MAIN_POINT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698631" scaled="0"/>
        </a:gradFill>
      </p:bgPr>
    </p:bg>
    <p:spTree>
      <p:nvGrpSpPr>
        <p:cNvPr id="3479" name="Shape 3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0" name="Google Shape;3480;p20"/>
          <p:cNvSpPr txBox="1"/>
          <p:nvPr>
            <p:ph type="title"/>
          </p:nvPr>
        </p:nvSpPr>
        <p:spPr>
          <a:xfrm>
            <a:off x="1041600" y="2088000"/>
            <a:ext cx="6540300" cy="9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b="0" sz="9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/>
        </p:txBody>
      </p:sp>
      <p:grpSp>
        <p:nvGrpSpPr>
          <p:cNvPr id="3481" name="Google Shape;3481;p20"/>
          <p:cNvGrpSpPr/>
          <p:nvPr/>
        </p:nvGrpSpPr>
        <p:grpSpPr>
          <a:xfrm>
            <a:off x="514491" y="4188255"/>
            <a:ext cx="1285721" cy="1203852"/>
            <a:chOff x="1131625" y="2739900"/>
            <a:chExt cx="1092650" cy="1023075"/>
          </a:xfrm>
        </p:grpSpPr>
        <p:sp>
          <p:nvSpPr>
            <p:cNvPr id="3482" name="Google Shape;3482;p20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20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20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20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20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20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20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20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20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20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20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20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20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20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20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20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20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20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20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20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20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20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20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20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20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20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20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20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20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20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20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20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20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20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20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20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20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20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20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20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20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20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20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20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20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20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20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20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20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20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20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20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20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20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20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20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20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20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20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20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20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20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20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20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20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20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20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20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20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20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20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20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20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20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20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20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20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20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20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20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20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20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20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20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20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20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20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20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20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20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20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20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20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20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20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20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20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20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20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20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20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20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20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20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20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20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20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20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20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20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20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20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20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20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20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20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20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20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20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20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20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20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20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20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20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20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20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20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20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20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20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20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20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20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20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20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20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20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20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20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20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20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20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20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20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20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20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20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20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20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20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20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20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20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20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20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20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20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20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20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20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20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20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20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20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20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20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20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20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20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20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20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20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20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20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20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20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20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20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20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20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20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4" name="Google Shape;3664;p20"/>
          <p:cNvGrpSpPr/>
          <p:nvPr/>
        </p:nvGrpSpPr>
        <p:grpSpPr>
          <a:xfrm>
            <a:off x="8745510" y="719731"/>
            <a:ext cx="901873" cy="844446"/>
            <a:chOff x="1131625" y="2739900"/>
            <a:chExt cx="1092650" cy="1023075"/>
          </a:xfrm>
        </p:grpSpPr>
        <p:sp>
          <p:nvSpPr>
            <p:cNvPr id="3665" name="Google Shape;3665;p20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20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20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20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20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20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20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20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20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20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20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20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20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20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20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20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20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20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20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20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20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20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20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20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20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20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20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20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20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20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20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20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20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20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20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20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20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20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20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20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20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20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20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20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20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20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20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20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20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20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20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20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20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20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20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20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20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20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20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20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20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20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20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20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20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20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20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20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20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20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20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20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20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20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20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20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20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20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20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20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20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20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20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20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20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20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20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20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20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20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20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20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20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20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20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20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20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20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20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20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20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20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20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20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20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20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20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20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20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20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20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20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20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20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20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20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20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20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20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20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20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20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20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20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20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20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20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20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20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20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20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20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20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20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20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20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20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20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20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20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20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20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20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20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20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20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20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20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20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20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20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20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20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20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20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20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20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20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20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20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20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20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20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20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20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20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20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20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20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20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20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20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20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20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20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20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20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20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20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20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20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20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7" name="Google Shape;3847;p20"/>
          <p:cNvSpPr/>
          <p:nvPr/>
        </p:nvSpPr>
        <p:spPr>
          <a:xfrm>
            <a:off x="986275" y="820200"/>
            <a:ext cx="280200" cy="28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8" name="Google Shape;3848;p20"/>
          <p:cNvSpPr/>
          <p:nvPr/>
        </p:nvSpPr>
        <p:spPr>
          <a:xfrm>
            <a:off x="720000" y="540000"/>
            <a:ext cx="280200" cy="280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698631" scaled="0"/>
        </a:gradFill>
      </p:bgPr>
    </p:bg>
    <p:spTree>
      <p:nvGrpSpPr>
        <p:cNvPr id="3849" name="Shape 3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" name="Google Shape;3850;p21"/>
          <p:cNvSpPr txBox="1"/>
          <p:nvPr>
            <p:ph type="title"/>
          </p:nvPr>
        </p:nvSpPr>
        <p:spPr>
          <a:xfrm>
            <a:off x="720000" y="1373700"/>
            <a:ext cx="4155900" cy="5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b="0"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b="0" sz="4200"/>
            </a:lvl9pPr>
          </a:lstStyle>
          <a:p/>
        </p:txBody>
      </p:sp>
      <p:sp>
        <p:nvSpPr>
          <p:cNvPr id="3851" name="Google Shape;3851;p21"/>
          <p:cNvSpPr txBox="1"/>
          <p:nvPr>
            <p:ph idx="1" type="subTitle"/>
          </p:nvPr>
        </p:nvSpPr>
        <p:spPr>
          <a:xfrm>
            <a:off x="720000" y="1982125"/>
            <a:ext cx="4322700" cy="16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852" name="Google Shape;3852;p21"/>
          <p:cNvSpPr txBox="1"/>
          <p:nvPr/>
        </p:nvSpPr>
        <p:spPr>
          <a:xfrm>
            <a:off x="761725" y="3741525"/>
            <a:ext cx="37305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CREDITS: This presentation template was created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, including icons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, and infographics &amp; images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3853" name="Google Shape;3853;p21"/>
          <p:cNvSpPr/>
          <p:nvPr/>
        </p:nvSpPr>
        <p:spPr>
          <a:xfrm>
            <a:off x="7010400" y="1052550"/>
            <a:ext cx="2533500" cy="30384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4" name="Google Shape;3854;p21"/>
          <p:cNvGrpSpPr/>
          <p:nvPr/>
        </p:nvGrpSpPr>
        <p:grpSpPr>
          <a:xfrm>
            <a:off x="-433987" y="-709401"/>
            <a:ext cx="1659517" cy="1553846"/>
            <a:chOff x="1131625" y="2739900"/>
            <a:chExt cx="1092650" cy="1023075"/>
          </a:xfrm>
        </p:grpSpPr>
        <p:sp>
          <p:nvSpPr>
            <p:cNvPr id="3855" name="Google Shape;3855;p21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21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21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21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21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21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21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21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21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21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21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21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21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21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21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21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21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21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21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21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21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21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21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21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21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21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21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21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21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21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21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21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21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21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21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21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21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21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21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21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21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21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21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21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21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21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21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21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21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21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21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21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21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21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21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21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21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21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21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21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21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21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21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21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21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21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21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21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21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21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21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21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21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21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21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21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21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21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21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21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21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21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21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21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21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21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21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21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21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21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21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21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21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21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21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21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21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21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21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21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21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21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21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21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21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21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21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21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21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21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21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21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21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21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21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21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21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21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21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21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21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21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21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21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21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21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21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21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21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21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21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21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21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21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21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21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21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21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21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21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21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21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21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21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21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21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21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21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21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21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21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21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21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21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21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21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21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21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21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21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21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21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21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21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21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21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21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21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21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21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21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21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21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21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21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21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21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21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21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21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21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21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7" name="Google Shape;4037;p21"/>
          <p:cNvGrpSpPr/>
          <p:nvPr/>
        </p:nvGrpSpPr>
        <p:grpSpPr>
          <a:xfrm>
            <a:off x="5500927" y="4450870"/>
            <a:ext cx="1102921" cy="1032692"/>
            <a:chOff x="1131625" y="2739900"/>
            <a:chExt cx="1092650" cy="1023075"/>
          </a:xfrm>
        </p:grpSpPr>
        <p:sp>
          <p:nvSpPr>
            <p:cNvPr id="4038" name="Google Shape;4038;p21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21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21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21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21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21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21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21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21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21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21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21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21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21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21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21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21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21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21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21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21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21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21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21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21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21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21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21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21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21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21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21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21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21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21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21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21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21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21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21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21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21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21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21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21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21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21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21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21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21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21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21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21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21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21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21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21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21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21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21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21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21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21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21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21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21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21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21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21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21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21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21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21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21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21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21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21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21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21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21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21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21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21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21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21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21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21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21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21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21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21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21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21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21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21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21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21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21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21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21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21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21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21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21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21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21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21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21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21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21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21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21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21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21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21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21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21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21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21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21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21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21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21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21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21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21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21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21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21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21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21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21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21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21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21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21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21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21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21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21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21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21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21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21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21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21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21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21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21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21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21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21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21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21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21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21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21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21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21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21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21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21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21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21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21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21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21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21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21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21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21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21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21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21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21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21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21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21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21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21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21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21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9">
    <p:spTree>
      <p:nvGrpSpPr>
        <p:cNvPr id="4220" name="Shape 42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4221" name="Shape 42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4225" name="Shape 422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4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ffside"/>
              <a:buNone/>
              <a:defRPr sz="28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Work Sans"/>
              <a:buChar char="●"/>
              <a:defRPr sz="18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○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■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●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○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■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●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Work Sans"/>
              <a:buChar char="○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Work Sans"/>
              <a:buChar char="■"/>
              <a:defRPr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4222" name="Shape 4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3" name="Google Shape;4223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224" name="Google Shape;4224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9.xml"/><Relationship Id="rId10" Type="http://schemas.openxmlformats.org/officeDocument/2006/relationships/slide" Target="/ppt/slides/slide28.xml"/><Relationship Id="rId12" Type="http://schemas.openxmlformats.org/officeDocument/2006/relationships/slide" Target="/ppt/slides/slide35.xml"/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7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5.xml"/><Relationship Id="rId7" Type="http://schemas.openxmlformats.org/officeDocument/2006/relationships/slide" Target="/ppt/slides/slide24.xml"/><Relationship Id="rId8" Type="http://schemas.openxmlformats.org/officeDocument/2006/relationships/slide" Target="/ppt/slides/slide26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5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png"/><Relationship Id="rId4" Type="http://schemas.openxmlformats.org/officeDocument/2006/relationships/image" Target="../media/image10.png"/><Relationship Id="rId5" Type="http://schemas.openxmlformats.org/officeDocument/2006/relationships/image" Target="../media/image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4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docs.google.com/spreadsheets/d/1UVEJmgSjHiPT_tHu3dfJ7qi79JrdyPbxvKJxpk3IBmk/copy" TargetMode="External"/><Relationship Id="rId4" Type="http://schemas.openxmlformats.org/officeDocument/2006/relationships/image" Target="../media/image2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7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sd/composition-business-elements-with-cover-mockup_3107115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topview-workspace-with-laptop-coffee_4995646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olor-swatches-mock-up-flat-lay_5751547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grapes-purple-surface_4441455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front-view-couple-with-plastic-foil_526318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man-wearing-reading-glasses-having-lights-his-face_5454070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liced-citrus-fruits-yellow-background_4441449.htm/?utm_source=slidesgo_template&amp;utm_medium=referral-link&amp;utm_campaign=sg_resources&amp;utm_content=freepik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photo/rear-view-man-standing-front-graffiti-wall_2543846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graphic-designer-with-graphic-tablet_1199945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webtemplate-landing-page-expression_6373553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sd/decorative-business-card-mockup_1692935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anonymous-artist-painting-lemon-pink-color_478349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ink-colored-office-supplies-fruits_478355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portrait-man-with-woman-reflection_5263190.htm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4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Offside" TargetMode="External"/><Relationship Id="rId4" Type="http://schemas.openxmlformats.org/officeDocument/2006/relationships/hyperlink" Target="https://fonts.google.com/specimen/Work+Sans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31313"/>
        </a:solidFill>
      </p:bgPr>
    </p:bg>
    <p:spTree>
      <p:nvGrpSpPr>
        <p:cNvPr id="4229" name="Shape 4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30" name="Google Shape;4230;p26"/>
          <p:cNvPicPr preferRelativeResize="0"/>
          <p:nvPr/>
        </p:nvPicPr>
        <p:blipFill rotWithShape="1">
          <a:blip r:embed="rId3">
            <a:alphaModFix/>
          </a:blip>
          <a:srcRect b="7813" l="16039" r="-413" t="7813"/>
          <a:stretch/>
        </p:blipFill>
        <p:spPr>
          <a:xfrm>
            <a:off x="0" y="0"/>
            <a:ext cx="7715246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4231" name="Google Shape;4231;p26"/>
          <p:cNvSpPr/>
          <p:nvPr/>
        </p:nvSpPr>
        <p:spPr>
          <a:xfrm>
            <a:off x="5477900" y="-6850"/>
            <a:ext cx="3665999" cy="5143650"/>
          </a:xfrm>
          <a:custGeom>
            <a:rect b="b" l="l" r="r" t="t"/>
            <a:pathLst>
              <a:path extrusionOk="0" h="205192" w="100950">
                <a:moveTo>
                  <a:pt x="0" y="205192"/>
                </a:moveTo>
                <a:lnTo>
                  <a:pt x="0" y="100743"/>
                </a:lnTo>
                <a:lnTo>
                  <a:pt x="18505" y="82238"/>
                </a:lnTo>
                <a:lnTo>
                  <a:pt x="18505" y="0"/>
                </a:lnTo>
                <a:lnTo>
                  <a:pt x="100949" y="0"/>
                </a:lnTo>
                <a:lnTo>
                  <a:pt x="100949" y="205192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2" name="Google Shape;4232;p26"/>
          <p:cNvSpPr txBox="1"/>
          <p:nvPr>
            <p:ph type="ctrTitle"/>
          </p:nvPr>
        </p:nvSpPr>
        <p:spPr>
          <a:xfrm>
            <a:off x="1326250" y="1875575"/>
            <a:ext cx="7236300" cy="201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</a:t>
            </a:r>
            <a:r>
              <a:rPr lang="en"/>
              <a:t>RAPHIC</a:t>
            </a:r>
            <a:r>
              <a:rPr lang="en"/>
              <a:t> DESIGN </a:t>
            </a:r>
            <a:r>
              <a:rPr lang="en"/>
              <a:t>LESSON</a:t>
            </a:r>
            <a:endParaRPr/>
          </a:p>
        </p:txBody>
      </p:sp>
      <p:sp>
        <p:nvSpPr>
          <p:cNvPr id="4233" name="Google Shape;4233;p26"/>
          <p:cNvSpPr/>
          <p:nvPr/>
        </p:nvSpPr>
        <p:spPr>
          <a:xfrm>
            <a:off x="8880961" y="4112879"/>
            <a:ext cx="377710" cy="371344"/>
          </a:xfrm>
          <a:custGeom>
            <a:rect b="b" l="l" r="r" t="t"/>
            <a:pathLst>
              <a:path extrusionOk="0" h="46360" w="36397">
                <a:moveTo>
                  <a:pt x="36396" y="46359"/>
                </a:moveTo>
                <a:lnTo>
                  <a:pt x="0" y="46359"/>
                </a:lnTo>
                <a:lnTo>
                  <a:pt x="0" y="1"/>
                </a:lnTo>
                <a:lnTo>
                  <a:pt x="36396" y="1"/>
                </a:lnTo>
                <a:close/>
                <a:moveTo>
                  <a:pt x="3700" y="42660"/>
                </a:moveTo>
                <a:lnTo>
                  <a:pt x="32690" y="42660"/>
                </a:lnTo>
                <a:lnTo>
                  <a:pt x="32690" y="3700"/>
                </a:lnTo>
                <a:lnTo>
                  <a:pt x="3700" y="370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4" name="Google Shape;4234;p26"/>
          <p:cNvSpPr txBox="1"/>
          <p:nvPr>
            <p:ph idx="1" type="subTitle"/>
          </p:nvPr>
        </p:nvSpPr>
        <p:spPr>
          <a:xfrm>
            <a:off x="5675961" y="3906416"/>
            <a:ext cx="2810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4235" name="Google Shape;4235;p26"/>
          <p:cNvGrpSpPr/>
          <p:nvPr/>
        </p:nvGrpSpPr>
        <p:grpSpPr>
          <a:xfrm>
            <a:off x="175629" y="4626793"/>
            <a:ext cx="803753" cy="752574"/>
            <a:chOff x="1131625" y="2739900"/>
            <a:chExt cx="1092650" cy="1023075"/>
          </a:xfrm>
        </p:grpSpPr>
        <p:sp>
          <p:nvSpPr>
            <p:cNvPr id="4236" name="Google Shape;4236;p26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26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26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26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26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26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26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26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26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26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26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26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26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26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26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26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26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26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26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26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26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26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26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26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26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26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26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26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26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26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26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26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26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26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26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26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26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26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26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26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26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26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26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26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26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26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26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26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26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26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26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26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26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26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26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26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26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26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26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26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26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26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26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26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26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26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26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26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26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26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26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26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26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26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26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26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26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26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26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26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26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26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26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26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26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26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26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26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26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26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26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26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26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26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26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26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26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26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26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26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26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26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26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26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26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26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26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26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26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26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26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26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26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26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26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26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26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26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26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26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26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26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26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26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26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26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26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26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26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26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26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26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26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26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26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26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26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26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26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26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26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26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26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26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26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26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26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26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26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26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26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26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26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26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26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26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26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26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26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26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26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26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26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26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26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26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26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26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26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26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26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26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26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26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26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26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26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26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26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26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26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26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8" name="Google Shape;4418;p26"/>
          <p:cNvSpPr/>
          <p:nvPr/>
        </p:nvSpPr>
        <p:spPr>
          <a:xfrm>
            <a:off x="8424000" y="54000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9" name="Google Shape;4419;p26"/>
          <p:cNvSpPr/>
          <p:nvPr/>
        </p:nvSpPr>
        <p:spPr>
          <a:xfrm>
            <a:off x="8424000" y="84255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0" name="Google Shape;4420;p26"/>
          <p:cNvSpPr/>
          <p:nvPr/>
        </p:nvSpPr>
        <p:spPr>
          <a:xfrm>
            <a:off x="8424000" y="1145100"/>
            <a:ext cx="207000" cy="20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1" name="Google Shape;4421;p26"/>
          <p:cNvGrpSpPr/>
          <p:nvPr/>
        </p:nvGrpSpPr>
        <p:grpSpPr>
          <a:xfrm>
            <a:off x="5597750" y="-110525"/>
            <a:ext cx="1092650" cy="1023075"/>
            <a:chOff x="1131625" y="2739900"/>
            <a:chExt cx="1092650" cy="1023075"/>
          </a:xfrm>
        </p:grpSpPr>
        <p:sp>
          <p:nvSpPr>
            <p:cNvPr id="4422" name="Google Shape;4422;p26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26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26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26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26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26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26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26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26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26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26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26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26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26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26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26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26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26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26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26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26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26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26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26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26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26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26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26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26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26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26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26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26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26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26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26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26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26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26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26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26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26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26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26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26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26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26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26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26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26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26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26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26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26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26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26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26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26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26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26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26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26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26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26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26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26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26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26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26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26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26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26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26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26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26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26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26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26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26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26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26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26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26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26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26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26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26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26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26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26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26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26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26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26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26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26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26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26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26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26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26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26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26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26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26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26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26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26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26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26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26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26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26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26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26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26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26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26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26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26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26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26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26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26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26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26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26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26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26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26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26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26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26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26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26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26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26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26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26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26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26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26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26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26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26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26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26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26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26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26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26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26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26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26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26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26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26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26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26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26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26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26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26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26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26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26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26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26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26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26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26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26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26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26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26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26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26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26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26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26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26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26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379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7" name="Shape 4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" name="Google Shape;4608;p27"/>
          <p:cNvSpPr txBox="1"/>
          <p:nvPr>
            <p:ph idx="1" type="body"/>
          </p:nvPr>
        </p:nvSpPr>
        <p:spPr>
          <a:xfrm>
            <a:off x="1138575" y="1178575"/>
            <a:ext cx="7472100" cy="3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Here’s what you’ll find in this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lt1"/>
                </a:solidFill>
              </a:rPr>
              <a:t>template: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lang="en">
                <a:solidFill>
                  <a:schemeClr val="lt1"/>
                </a:solidFill>
              </a:rPr>
              <a:t>A slide structure based on a lesson, which you can easily adapt to your needs. For more info on how to edit the template, please visit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lt1"/>
                </a:solidFill>
              </a:rPr>
              <a:t> or read our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lang="en">
                <a:solidFill>
                  <a:schemeClr val="lt1"/>
                </a:solidFill>
              </a:rPr>
              <a:t>An assortment of </a:t>
            </a:r>
            <a:r>
              <a:rPr lang="en"/>
              <a:t>pictures </a:t>
            </a:r>
            <a:r>
              <a:rPr lang="en">
                <a:solidFill>
                  <a:schemeClr val="lt1"/>
                </a:solidFill>
              </a:rPr>
              <a:t>that are suitable for use in the presentation can be found in 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lt1"/>
                </a:solidFill>
              </a:rPr>
              <a:t>, which you must keep so that proper credits for our design are given.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lt1"/>
                </a:solidFill>
              </a:rPr>
              <a:t>, where you’ll find links to all the elements used in the template.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lt1"/>
                </a:solidFill>
              </a:rPr>
              <a:t>. 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Work Sans"/>
              <a:buAutoNum type="arabicPeriod"/>
            </a:pPr>
            <a:r>
              <a:rPr lang="en">
                <a:solidFill>
                  <a:schemeClr val="lt1"/>
                </a:solidFill>
              </a:rPr>
              <a:t>Final slides with: 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Work Sans"/>
              <a:buChar char="■"/>
            </a:pPr>
            <a:r>
              <a:rPr lang="en">
                <a:solidFill>
                  <a:schemeClr val="lt1"/>
                </a:solidFill>
              </a:rPr>
              <a:t>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lt1"/>
                </a:solidFill>
              </a:rPr>
              <a:t> used in the template.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Work Sans"/>
              <a:buChar char="■"/>
            </a:pPr>
            <a:r>
              <a:rPr lang="en">
                <a:solidFill>
                  <a:schemeClr val="lt1"/>
                </a:solidFill>
              </a:rPr>
              <a:t>More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lt1"/>
                </a:solidFill>
              </a:rPr>
              <a:t>, whose size and color can be edited. 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Work Sans"/>
              <a:buChar char="■"/>
            </a:pPr>
            <a:r>
              <a:rPr lang="en">
                <a:solidFill>
                  <a:schemeClr val="lt1"/>
                </a:solidFill>
              </a:rPr>
              <a:t>Sets of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lt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delete this slide when you’re done editing the presentation.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609" name="Google Shape;4609;p27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700006" scaled="0"/>
        </a:gradFill>
      </p:bgPr>
    </p:bg>
    <p:spTree>
      <p:nvGrpSpPr>
        <p:cNvPr id="4613" name="Shape 4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4" name="Google Shape;4614;p28"/>
          <p:cNvSpPr txBox="1"/>
          <p:nvPr>
            <p:ph type="ctrTitle"/>
          </p:nvPr>
        </p:nvSpPr>
        <p:spPr>
          <a:xfrm>
            <a:off x="1769150" y="1597625"/>
            <a:ext cx="24660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OVERVIEW</a:t>
            </a:r>
            <a:endParaRPr/>
          </a:p>
        </p:txBody>
      </p:sp>
      <p:sp>
        <p:nvSpPr>
          <p:cNvPr id="4615" name="Google Shape;4615;p28"/>
          <p:cNvSpPr txBox="1"/>
          <p:nvPr>
            <p:ph idx="2" type="title"/>
          </p:nvPr>
        </p:nvSpPr>
        <p:spPr>
          <a:xfrm>
            <a:off x="546012" y="1597637"/>
            <a:ext cx="11232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4616" name="Google Shape;4616;p28"/>
          <p:cNvSpPr txBox="1"/>
          <p:nvPr>
            <p:ph idx="3" type="ctrTitle"/>
          </p:nvPr>
        </p:nvSpPr>
        <p:spPr>
          <a:xfrm>
            <a:off x="1740250" y="2792200"/>
            <a:ext cx="24660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FEATURES OF THE TOPIC</a:t>
            </a:r>
            <a:endParaRPr/>
          </a:p>
        </p:txBody>
      </p:sp>
      <p:sp>
        <p:nvSpPr>
          <p:cNvPr id="4617" name="Google Shape;4617;p28"/>
          <p:cNvSpPr txBox="1"/>
          <p:nvPr>
            <p:ph idx="4" type="title"/>
          </p:nvPr>
        </p:nvSpPr>
        <p:spPr>
          <a:xfrm>
            <a:off x="546012" y="2792206"/>
            <a:ext cx="11232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618" name="Google Shape;4618;p28"/>
          <p:cNvSpPr txBox="1"/>
          <p:nvPr>
            <p:ph idx="5" type="ctrTitle"/>
          </p:nvPr>
        </p:nvSpPr>
        <p:spPr>
          <a:xfrm>
            <a:off x="6001275" y="1597650"/>
            <a:ext cx="24660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ASSIGNMENT</a:t>
            </a:r>
            <a:endParaRPr/>
          </a:p>
        </p:txBody>
      </p:sp>
      <p:sp>
        <p:nvSpPr>
          <p:cNvPr id="4619" name="Google Shape;4619;p28"/>
          <p:cNvSpPr txBox="1"/>
          <p:nvPr>
            <p:ph idx="6" type="title"/>
          </p:nvPr>
        </p:nvSpPr>
        <p:spPr>
          <a:xfrm>
            <a:off x="4831175" y="1597643"/>
            <a:ext cx="11232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4620" name="Google Shape;4620;p28"/>
          <p:cNvSpPr txBox="1"/>
          <p:nvPr>
            <p:ph idx="7" type="ctrTitle"/>
          </p:nvPr>
        </p:nvSpPr>
        <p:spPr>
          <a:xfrm>
            <a:off x="6001264" y="2796624"/>
            <a:ext cx="2466000" cy="900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TOPIC</a:t>
            </a:r>
            <a:endParaRPr/>
          </a:p>
        </p:txBody>
      </p:sp>
      <p:sp>
        <p:nvSpPr>
          <p:cNvPr id="4621" name="Google Shape;4621;p28"/>
          <p:cNvSpPr txBox="1"/>
          <p:nvPr>
            <p:ph idx="8" type="title"/>
          </p:nvPr>
        </p:nvSpPr>
        <p:spPr>
          <a:xfrm>
            <a:off x="4831175" y="2754770"/>
            <a:ext cx="1123200" cy="9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4622" name="Google Shape;4622;p28"/>
          <p:cNvSpPr txBox="1"/>
          <p:nvPr>
            <p:ph idx="9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31313"/>
        </a:solidFill>
      </p:bgPr>
    </p:bg>
    <p:spTree>
      <p:nvGrpSpPr>
        <p:cNvPr id="4626" name="Shape 4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7" name="Google Shape;4627;p29"/>
          <p:cNvPicPr preferRelativeResize="0"/>
          <p:nvPr/>
        </p:nvPicPr>
        <p:blipFill rotWithShape="1">
          <a:blip r:embed="rId3">
            <a:alphaModFix/>
          </a:blip>
          <a:srcRect b="0" l="-6350" r="6350" t="0"/>
          <a:stretch/>
        </p:blipFill>
        <p:spPr>
          <a:xfrm>
            <a:off x="1329189" y="-8525"/>
            <a:ext cx="7814821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628" name="Google Shape;4628;p29"/>
          <p:cNvSpPr/>
          <p:nvPr/>
        </p:nvSpPr>
        <p:spPr>
          <a:xfrm rot="-5400000">
            <a:off x="8601075" y="747000"/>
            <a:ext cx="691179" cy="880376"/>
          </a:xfrm>
          <a:custGeom>
            <a:rect b="b" l="l" r="r" t="t"/>
            <a:pathLst>
              <a:path extrusionOk="0" h="46360" w="36397">
                <a:moveTo>
                  <a:pt x="36396" y="46359"/>
                </a:moveTo>
                <a:lnTo>
                  <a:pt x="0" y="46359"/>
                </a:lnTo>
                <a:lnTo>
                  <a:pt x="0" y="1"/>
                </a:lnTo>
                <a:lnTo>
                  <a:pt x="36396" y="1"/>
                </a:lnTo>
                <a:close/>
                <a:moveTo>
                  <a:pt x="3700" y="42660"/>
                </a:moveTo>
                <a:lnTo>
                  <a:pt x="32690" y="42660"/>
                </a:lnTo>
                <a:lnTo>
                  <a:pt x="32690" y="3700"/>
                </a:lnTo>
                <a:lnTo>
                  <a:pt x="3700" y="37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9" name="Google Shape;4629;p29"/>
          <p:cNvSpPr/>
          <p:nvPr/>
        </p:nvSpPr>
        <p:spPr>
          <a:xfrm>
            <a:off x="-30850" y="-20575"/>
            <a:ext cx="5390375" cy="5174350"/>
          </a:xfrm>
          <a:custGeom>
            <a:rect b="b" l="l" r="r" t="t"/>
            <a:pathLst>
              <a:path extrusionOk="0" h="206974" w="215615">
                <a:moveTo>
                  <a:pt x="411" y="0"/>
                </a:moveTo>
                <a:lnTo>
                  <a:pt x="188046" y="0"/>
                </a:lnTo>
                <a:lnTo>
                  <a:pt x="188046" y="83119"/>
                </a:lnTo>
                <a:lnTo>
                  <a:pt x="215615" y="102047"/>
                </a:lnTo>
                <a:lnTo>
                  <a:pt x="215615" y="206974"/>
                </a:lnTo>
                <a:lnTo>
                  <a:pt x="0" y="20697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698631" scaled="0"/>
          </a:gradFill>
          <a:ln>
            <a:noFill/>
          </a:ln>
        </p:spPr>
      </p:sp>
      <p:sp>
        <p:nvSpPr>
          <p:cNvPr id="4630" name="Google Shape;4630;p29"/>
          <p:cNvSpPr txBox="1"/>
          <p:nvPr>
            <p:ph idx="1" type="subTitle"/>
          </p:nvPr>
        </p:nvSpPr>
        <p:spPr>
          <a:xfrm flipH="1">
            <a:off x="615772" y="1847479"/>
            <a:ext cx="3569100" cy="208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hot—even hotter than Mercury—and its atmosphere is extremely poisonous</a:t>
            </a:r>
            <a:endParaRPr/>
          </a:p>
        </p:txBody>
      </p:sp>
      <p:sp>
        <p:nvSpPr>
          <p:cNvPr id="4631" name="Google Shape;4631;p29"/>
          <p:cNvSpPr txBox="1"/>
          <p:nvPr>
            <p:ph type="title"/>
          </p:nvPr>
        </p:nvSpPr>
        <p:spPr>
          <a:xfrm>
            <a:off x="587433" y="1194281"/>
            <a:ext cx="3037200" cy="52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grpSp>
        <p:nvGrpSpPr>
          <p:cNvPr id="4632" name="Google Shape;4632;p29"/>
          <p:cNvGrpSpPr/>
          <p:nvPr/>
        </p:nvGrpSpPr>
        <p:grpSpPr>
          <a:xfrm>
            <a:off x="4619362" y="3938546"/>
            <a:ext cx="1588713" cy="1487551"/>
            <a:chOff x="1131625" y="2739900"/>
            <a:chExt cx="1092650" cy="1023075"/>
          </a:xfrm>
        </p:grpSpPr>
        <p:sp>
          <p:nvSpPr>
            <p:cNvPr id="4633" name="Google Shape;4633;p29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29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29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29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29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29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29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29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29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29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29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29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29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29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29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29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29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29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29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29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29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29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29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29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29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29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29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29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29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29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29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29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29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29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29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29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29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29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29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29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29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29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29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29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29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29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29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29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29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29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29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29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29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29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29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29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29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29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29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29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29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29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29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29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29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29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29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29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29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29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29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29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29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29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29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29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29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29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29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29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29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29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29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29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29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29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29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29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29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29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29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29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29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29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29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29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29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29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29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29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29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29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29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29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29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29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29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5" name="Google Shape;4815;p29"/>
          <p:cNvSpPr/>
          <p:nvPr/>
        </p:nvSpPr>
        <p:spPr>
          <a:xfrm>
            <a:off x="-103375" y="747000"/>
            <a:ext cx="527700" cy="528600"/>
          </a:xfrm>
          <a:prstGeom prst="rect">
            <a:avLst/>
          </a:prstGeom>
          <a:noFill/>
          <a:ln cap="flat" cmpd="sng" w="28575">
            <a:solidFill>
              <a:schemeClr val="lt1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19" name="Shape 4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0" name="Google Shape;4820;p30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YOU WILL LEARN</a:t>
            </a:r>
            <a:endParaRPr/>
          </a:p>
        </p:txBody>
      </p:sp>
      <p:sp>
        <p:nvSpPr>
          <p:cNvPr id="4821" name="Google Shape;4821;p30"/>
          <p:cNvSpPr txBox="1"/>
          <p:nvPr>
            <p:ph idx="1" type="subTitle"/>
          </p:nvPr>
        </p:nvSpPr>
        <p:spPr>
          <a:xfrm>
            <a:off x="1902000" y="1821125"/>
            <a:ext cx="5340000" cy="20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AutoNum type="arabicPeriod"/>
            </a:pPr>
            <a:r>
              <a:rPr lang="en">
                <a:solidFill>
                  <a:srgbClr val="FFFFFF"/>
                </a:solidFill>
              </a:rPr>
              <a:t>Here you could give a brief description about </a:t>
            </a:r>
            <a:r>
              <a:rPr lang="en">
                <a:solidFill>
                  <a:srgbClr val="FFFFFF"/>
                </a:solidFill>
              </a:rPr>
              <a:t>one of the topics</a:t>
            </a:r>
            <a:endParaRPr>
              <a:solidFill>
                <a:srgbClr val="FFFFFF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AutoNum type="arabicPeriod"/>
            </a:pPr>
            <a:r>
              <a:rPr lang="en">
                <a:solidFill>
                  <a:srgbClr val="FFFFFF"/>
                </a:solidFill>
              </a:rPr>
              <a:t>Here you could give a brief description about one of the topics</a:t>
            </a:r>
            <a:endParaRPr>
              <a:solidFill>
                <a:srgbClr val="FFFFFF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AutoNum type="arabicPeriod"/>
            </a:pPr>
            <a:r>
              <a:rPr lang="en">
                <a:solidFill>
                  <a:srgbClr val="FFFFFF"/>
                </a:solidFill>
              </a:rPr>
              <a:t>Here you could give a brief description about one of the topics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822" name="Google Shape;4822;p30"/>
          <p:cNvSpPr/>
          <p:nvPr/>
        </p:nvSpPr>
        <p:spPr>
          <a:xfrm>
            <a:off x="1247775" y="3837125"/>
            <a:ext cx="295200" cy="295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26" name="Shape 4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7" name="Google Shape;4827;p31"/>
          <p:cNvSpPr txBox="1"/>
          <p:nvPr>
            <p:ph idx="6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DEFINITION OF CONCEPTS</a:t>
            </a:r>
            <a:endParaRPr/>
          </a:p>
        </p:txBody>
      </p:sp>
      <p:sp>
        <p:nvSpPr>
          <p:cNvPr id="4828" name="Google Shape;4828;p31"/>
          <p:cNvSpPr txBox="1"/>
          <p:nvPr>
            <p:ph type="ctrTitle"/>
          </p:nvPr>
        </p:nvSpPr>
        <p:spPr>
          <a:xfrm>
            <a:off x="6354164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829" name="Google Shape;4829;p31"/>
          <p:cNvSpPr txBox="1"/>
          <p:nvPr>
            <p:ph idx="1" type="subTitle"/>
          </p:nvPr>
        </p:nvSpPr>
        <p:spPr>
          <a:xfrm>
            <a:off x="6354194" y="3374275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830" name="Google Shape;4830;p31"/>
          <p:cNvSpPr txBox="1"/>
          <p:nvPr>
            <p:ph idx="2" type="ctrTitle"/>
          </p:nvPr>
        </p:nvSpPr>
        <p:spPr>
          <a:xfrm>
            <a:off x="3801938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831" name="Google Shape;4831;p31"/>
          <p:cNvSpPr txBox="1"/>
          <p:nvPr>
            <p:ph idx="3" type="subTitle"/>
          </p:nvPr>
        </p:nvSpPr>
        <p:spPr>
          <a:xfrm>
            <a:off x="3801932" y="3374273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832" name="Google Shape;4832;p31"/>
          <p:cNvSpPr txBox="1"/>
          <p:nvPr>
            <p:ph idx="4" type="ctrTitle"/>
          </p:nvPr>
        </p:nvSpPr>
        <p:spPr>
          <a:xfrm>
            <a:off x="1252975" y="2887375"/>
            <a:ext cx="1770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833" name="Google Shape;4833;p31"/>
          <p:cNvSpPr txBox="1"/>
          <p:nvPr>
            <p:ph idx="5" type="subTitle"/>
          </p:nvPr>
        </p:nvSpPr>
        <p:spPr>
          <a:xfrm>
            <a:off x="1252976" y="3374274"/>
            <a:ext cx="1770300" cy="8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834" name="Google Shape;4834;p31"/>
          <p:cNvSpPr/>
          <p:nvPr/>
        </p:nvSpPr>
        <p:spPr>
          <a:xfrm>
            <a:off x="1557881" y="1558247"/>
            <a:ext cx="1160478" cy="809999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gradFill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2700006" scaled="0"/>
                </a:gradFill>
                <a:latin typeface="Offside"/>
              </a:rPr>
              <a:t>Aa</a:t>
            </a:r>
          </a:p>
        </p:txBody>
      </p:sp>
      <p:sp>
        <p:nvSpPr>
          <p:cNvPr id="4835" name="Google Shape;4835;p31"/>
          <p:cNvSpPr/>
          <p:nvPr/>
        </p:nvSpPr>
        <p:spPr>
          <a:xfrm>
            <a:off x="4032195" y="1610129"/>
            <a:ext cx="1309773" cy="758117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gradFill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2700006" scaled="0"/>
                </a:gradFill>
                <a:latin typeface="Abril Fatface"/>
              </a:rPr>
              <a:t>Aa</a:t>
            </a:r>
          </a:p>
        </p:txBody>
      </p:sp>
      <p:sp>
        <p:nvSpPr>
          <p:cNvPr id="4836" name="Google Shape;4836;p31"/>
          <p:cNvSpPr/>
          <p:nvPr/>
        </p:nvSpPr>
        <p:spPr>
          <a:xfrm>
            <a:off x="6560105" y="1536012"/>
            <a:ext cx="1358479" cy="832234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>
                  <a:noFill/>
                </a:ln>
                <a:gradFill>
                  <a:gsLst>
                    <a:gs pos="0">
                      <a:schemeClr val="accent1"/>
                    </a:gs>
                    <a:gs pos="100000">
                      <a:schemeClr val="accent2"/>
                    </a:gs>
                  </a:gsLst>
                  <a:lin ang="2700006" scaled="0"/>
                </a:gradFill>
                <a:latin typeface="Comfortaa"/>
              </a:rPr>
              <a:t>Aa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40" name="Shape 4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1" name="Google Shape;4841;p32"/>
          <p:cNvSpPr txBox="1"/>
          <p:nvPr>
            <p:ph idx="15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FEATURES OF THE TOPIC</a:t>
            </a:r>
            <a:endParaRPr/>
          </a:p>
        </p:txBody>
      </p:sp>
      <p:sp>
        <p:nvSpPr>
          <p:cNvPr id="4842" name="Google Shape;4842;p32"/>
          <p:cNvSpPr txBox="1"/>
          <p:nvPr>
            <p:ph type="ctrTitle"/>
          </p:nvPr>
        </p:nvSpPr>
        <p:spPr>
          <a:xfrm>
            <a:off x="1422879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843" name="Google Shape;4843;p32"/>
          <p:cNvSpPr txBox="1"/>
          <p:nvPr>
            <p:ph idx="1" type="subTitle"/>
          </p:nvPr>
        </p:nvSpPr>
        <p:spPr>
          <a:xfrm>
            <a:off x="1373079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844" name="Google Shape;4844;p32"/>
          <p:cNvSpPr txBox="1"/>
          <p:nvPr>
            <p:ph idx="2" type="ctrTitle"/>
          </p:nvPr>
        </p:nvSpPr>
        <p:spPr>
          <a:xfrm>
            <a:off x="3731076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845" name="Google Shape;4845;p32"/>
          <p:cNvSpPr txBox="1"/>
          <p:nvPr>
            <p:ph idx="3" type="subTitle"/>
          </p:nvPr>
        </p:nvSpPr>
        <p:spPr>
          <a:xfrm>
            <a:off x="3681276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846" name="Google Shape;4846;p32"/>
          <p:cNvSpPr txBox="1"/>
          <p:nvPr>
            <p:ph idx="4" type="ctrTitle"/>
          </p:nvPr>
        </p:nvSpPr>
        <p:spPr>
          <a:xfrm>
            <a:off x="6039276" y="1793118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847" name="Google Shape;4847;p32"/>
          <p:cNvSpPr txBox="1"/>
          <p:nvPr>
            <p:ph idx="5" type="subTitle"/>
          </p:nvPr>
        </p:nvSpPr>
        <p:spPr>
          <a:xfrm>
            <a:off x="5989476" y="2100035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4848" name="Google Shape;4848;p32"/>
          <p:cNvSpPr txBox="1"/>
          <p:nvPr>
            <p:ph idx="6" type="ctrTitle"/>
          </p:nvPr>
        </p:nvSpPr>
        <p:spPr>
          <a:xfrm>
            <a:off x="1422879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849" name="Google Shape;4849;p32"/>
          <p:cNvSpPr txBox="1"/>
          <p:nvPr>
            <p:ph idx="7" type="subTitle"/>
          </p:nvPr>
        </p:nvSpPr>
        <p:spPr>
          <a:xfrm>
            <a:off x="1373079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4850" name="Google Shape;4850;p32"/>
          <p:cNvSpPr txBox="1"/>
          <p:nvPr>
            <p:ph idx="8" type="ctrTitle"/>
          </p:nvPr>
        </p:nvSpPr>
        <p:spPr>
          <a:xfrm>
            <a:off x="3731076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851" name="Google Shape;4851;p32"/>
          <p:cNvSpPr txBox="1"/>
          <p:nvPr>
            <p:ph idx="9" type="subTitle"/>
          </p:nvPr>
        </p:nvSpPr>
        <p:spPr>
          <a:xfrm>
            <a:off x="3681276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composed of hydrogen and helium</a:t>
            </a:r>
            <a:endParaRPr/>
          </a:p>
        </p:txBody>
      </p:sp>
      <p:sp>
        <p:nvSpPr>
          <p:cNvPr id="4852" name="Google Shape;4852;p32"/>
          <p:cNvSpPr txBox="1"/>
          <p:nvPr>
            <p:ph idx="13" type="ctrTitle"/>
          </p:nvPr>
        </p:nvSpPr>
        <p:spPr>
          <a:xfrm>
            <a:off x="6039276" y="3520731"/>
            <a:ext cx="2056200" cy="4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853" name="Google Shape;4853;p32"/>
          <p:cNvSpPr txBox="1"/>
          <p:nvPr>
            <p:ph idx="14" type="subTitle"/>
          </p:nvPr>
        </p:nvSpPr>
        <p:spPr>
          <a:xfrm>
            <a:off x="5989476" y="3828728"/>
            <a:ext cx="215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4854" name="Google Shape;4854;p32"/>
          <p:cNvSpPr/>
          <p:nvPr/>
        </p:nvSpPr>
        <p:spPr>
          <a:xfrm>
            <a:off x="2332025" y="1426113"/>
            <a:ext cx="237900" cy="237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5" name="Google Shape;4855;p32"/>
          <p:cNvSpPr/>
          <p:nvPr/>
        </p:nvSpPr>
        <p:spPr>
          <a:xfrm>
            <a:off x="4640225" y="1426113"/>
            <a:ext cx="237900" cy="2379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6" name="Google Shape;4856;p32"/>
          <p:cNvSpPr/>
          <p:nvPr/>
        </p:nvSpPr>
        <p:spPr>
          <a:xfrm>
            <a:off x="6948425" y="1426113"/>
            <a:ext cx="237900" cy="237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7" name="Google Shape;4857;p32"/>
          <p:cNvSpPr/>
          <p:nvPr/>
        </p:nvSpPr>
        <p:spPr>
          <a:xfrm>
            <a:off x="2332025" y="3146900"/>
            <a:ext cx="237900" cy="237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8" name="Google Shape;4858;p32"/>
          <p:cNvSpPr/>
          <p:nvPr/>
        </p:nvSpPr>
        <p:spPr>
          <a:xfrm>
            <a:off x="4640225" y="3146900"/>
            <a:ext cx="237900" cy="2379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9" name="Google Shape;4859;p32"/>
          <p:cNvSpPr/>
          <p:nvPr/>
        </p:nvSpPr>
        <p:spPr>
          <a:xfrm>
            <a:off x="6948425" y="3146900"/>
            <a:ext cx="237900" cy="2379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63" name="Shape 4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" name="Google Shape;4864;p33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PRACTICAL USES OF THIS SUBJECT</a:t>
            </a:r>
            <a:endParaRPr/>
          </a:p>
        </p:txBody>
      </p:sp>
      <p:grpSp>
        <p:nvGrpSpPr>
          <p:cNvPr id="4865" name="Google Shape;4865;p33"/>
          <p:cNvGrpSpPr/>
          <p:nvPr/>
        </p:nvGrpSpPr>
        <p:grpSpPr>
          <a:xfrm>
            <a:off x="3516523" y="1459122"/>
            <a:ext cx="2569237" cy="2505106"/>
            <a:chOff x="2679875" y="2361475"/>
            <a:chExt cx="780425" cy="760575"/>
          </a:xfrm>
        </p:grpSpPr>
        <p:sp>
          <p:nvSpPr>
            <p:cNvPr id="4866" name="Google Shape;4866;p33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2" name="Google Shape;4872;p33"/>
          <p:cNvSpPr txBox="1"/>
          <p:nvPr/>
        </p:nvSpPr>
        <p:spPr>
          <a:xfrm>
            <a:off x="1723229" y="1773225"/>
            <a:ext cx="15918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Despite being red, Mars is a cold place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4873" name="Google Shape;4873;p33"/>
          <p:cNvSpPr txBox="1"/>
          <p:nvPr/>
        </p:nvSpPr>
        <p:spPr>
          <a:xfrm>
            <a:off x="1770329" y="145912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MARS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4874" name="Google Shape;4874;p33"/>
          <p:cNvSpPr txBox="1"/>
          <p:nvPr/>
        </p:nvSpPr>
        <p:spPr>
          <a:xfrm>
            <a:off x="1723229" y="3430575"/>
            <a:ext cx="15918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Mercury is the closest planet to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4875" name="Google Shape;4875;p33"/>
          <p:cNvSpPr txBox="1"/>
          <p:nvPr/>
        </p:nvSpPr>
        <p:spPr>
          <a:xfrm>
            <a:off x="1770329" y="31164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MERCURY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4876" name="Google Shape;4876;p33"/>
          <p:cNvSpPr txBox="1"/>
          <p:nvPr/>
        </p:nvSpPr>
        <p:spPr>
          <a:xfrm>
            <a:off x="6305554" y="2528975"/>
            <a:ext cx="15918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Venus is the second planet from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4877" name="Google Shape;4877;p33"/>
          <p:cNvSpPr txBox="1"/>
          <p:nvPr/>
        </p:nvSpPr>
        <p:spPr>
          <a:xfrm>
            <a:off x="6305554" y="22148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VENUS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grpSp>
        <p:nvGrpSpPr>
          <p:cNvPr id="4878" name="Google Shape;4878;p33"/>
          <p:cNvGrpSpPr/>
          <p:nvPr/>
        </p:nvGrpSpPr>
        <p:grpSpPr>
          <a:xfrm>
            <a:off x="4635829" y="1690793"/>
            <a:ext cx="330613" cy="359015"/>
            <a:chOff x="2219466" y="1500293"/>
            <a:chExt cx="330613" cy="359015"/>
          </a:xfrm>
        </p:grpSpPr>
        <p:sp>
          <p:nvSpPr>
            <p:cNvPr id="4879" name="Google Shape;4879;p33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33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33"/>
          <p:cNvGrpSpPr/>
          <p:nvPr/>
        </p:nvGrpSpPr>
        <p:grpSpPr>
          <a:xfrm>
            <a:off x="5457342" y="3180592"/>
            <a:ext cx="383632" cy="276449"/>
            <a:chOff x="3933342" y="4315767"/>
            <a:chExt cx="383632" cy="276449"/>
          </a:xfrm>
        </p:grpSpPr>
        <p:sp>
          <p:nvSpPr>
            <p:cNvPr id="4882" name="Google Shape;4882;p33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33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3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33"/>
          <p:cNvGrpSpPr/>
          <p:nvPr/>
        </p:nvGrpSpPr>
        <p:grpSpPr>
          <a:xfrm>
            <a:off x="4635836" y="2619587"/>
            <a:ext cx="330612" cy="402209"/>
            <a:chOff x="1768821" y="3361108"/>
            <a:chExt cx="278739" cy="339073"/>
          </a:xfrm>
        </p:grpSpPr>
        <p:sp>
          <p:nvSpPr>
            <p:cNvPr id="4889" name="Google Shape;4889;p33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33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33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3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3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3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33"/>
          <p:cNvGrpSpPr/>
          <p:nvPr/>
        </p:nvGrpSpPr>
        <p:grpSpPr>
          <a:xfrm>
            <a:off x="3702675" y="3142182"/>
            <a:ext cx="364104" cy="353290"/>
            <a:chOff x="853950" y="2894720"/>
            <a:chExt cx="364104" cy="353290"/>
          </a:xfrm>
        </p:grpSpPr>
        <p:sp>
          <p:nvSpPr>
            <p:cNvPr id="4901" name="Google Shape;4901;p33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33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33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908" name="Google Shape;4908;p33"/>
          <p:cNvCxnSpPr>
            <a:stCxn id="4873" idx="3"/>
          </p:cNvCxnSpPr>
          <p:nvPr/>
        </p:nvCxnSpPr>
        <p:spPr>
          <a:xfrm>
            <a:off x="3315029" y="1661472"/>
            <a:ext cx="637800" cy="4722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09" name="Google Shape;4909;p33"/>
          <p:cNvCxnSpPr>
            <a:stCxn id="4877" idx="1"/>
          </p:cNvCxnSpPr>
          <p:nvPr/>
        </p:nvCxnSpPr>
        <p:spPr>
          <a:xfrm flipH="1">
            <a:off x="5977954" y="2417222"/>
            <a:ext cx="327600" cy="270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10" name="Google Shape;4910;p33"/>
          <p:cNvCxnSpPr>
            <a:stCxn id="4875" idx="3"/>
          </p:cNvCxnSpPr>
          <p:nvPr/>
        </p:nvCxnSpPr>
        <p:spPr>
          <a:xfrm flipH="1" rot="10800000">
            <a:off x="3315029" y="3152922"/>
            <a:ext cx="180600" cy="1659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700006" scaled="0"/>
        </a:gradFill>
      </p:bgPr>
    </p:bg>
    <p:spTree>
      <p:nvGrpSpPr>
        <p:cNvPr id="4914" name="Shape 4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" name="Google Shape;4915;p34"/>
          <p:cNvSpPr txBox="1"/>
          <p:nvPr>
            <p:ph type="title"/>
          </p:nvPr>
        </p:nvSpPr>
        <p:spPr>
          <a:xfrm>
            <a:off x="1334914" y="1828400"/>
            <a:ext cx="2229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SECTION</a:t>
            </a:r>
            <a:endParaRPr/>
          </a:p>
        </p:txBody>
      </p:sp>
      <p:sp>
        <p:nvSpPr>
          <p:cNvPr id="4916" name="Google Shape;4916;p34"/>
          <p:cNvSpPr txBox="1"/>
          <p:nvPr>
            <p:ph idx="1" type="subTitle"/>
          </p:nvPr>
        </p:nvSpPr>
        <p:spPr>
          <a:xfrm>
            <a:off x="1420275" y="2516602"/>
            <a:ext cx="21153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4917" name="Google Shape;4917;p34"/>
          <p:cNvSpPr txBox="1"/>
          <p:nvPr>
            <p:ph idx="2" type="title"/>
          </p:nvPr>
        </p:nvSpPr>
        <p:spPr>
          <a:xfrm>
            <a:off x="4719913" y="2316800"/>
            <a:ext cx="2801100" cy="55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31313"/>
        </a:solidFill>
      </p:bgPr>
    </p:bg>
    <p:spTree>
      <p:nvGrpSpPr>
        <p:cNvPr id="4921" name="Shape 4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22" name="Google Shape;4922;p35"/>
          <p:cNvPicPr preferRelativeResize="0"/>
          <p:nvPr/>
        </p:nvPicPr>
        <p:blipFill rotWithShape="1">
          <a:blip r:embed="rId3">
            <a:alphaModFix/>
          </a:blip>
          <a:srcRect b="10683" l="0" r="0" t="13656"/>
          <a:stretch/>
        </p:blipFill>
        <p:spPr>
          <a:xfrm>
            <a:off x="4608950" y="0"/>
            <a:ext cx="4535149" cy="5147103"/>
          </a:xfrm>
          <a:prstGeom prst="rect">
            <a:avLst/>
          </a:prstGeom>
          <a:noFill/>
          <a:ln>
            <a:noFill/>
          </a:ln>
        </p:spPr>
      </p:pic>
      <p:sp>
        <p:nvSpPr>
          <p:cNvPr id="4923" name="Google Shape;4923;p35"/>
          <p:cNvSpPr/>
          <p:nvPr/>
        </p:nvSpPr>
        <p:spPr>
          <a:xfrm flipH="1" rot="10800000">
            <a:off x="-30850" y="-20575"/>
            <a:ext cx="5390375" cy="5174350"/>
          </a:xfrm>
          <a:custGeom>
            <a:rect b="b" l="l" r="r" t="t"/>
            <a:pathLst>
              <a:path extrusionOk="0" h="206974" w="215615">
                <a:moveTo>
                  <a:pt x="411" y="0"/>
                </a:moveTo>
                <a:lnTo>
                  <a:pt x="188046" y="0"/>
                </a:lnTo>
                <a:lnTo>
                  <a:pt x="188046" y="83119"/>
                </a:lnTo>
                <a:lnTo>
                  <a:pt x="215615" y="102047"/>
                </a:lnTo>
                <a:lnTo>
                  <a:pt x="215615" y="206974"/>
                </a:lnTo>
                <a:lnTo>
                  <a:pt x="0" y="206974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698631" scaled="0"/>
          </a:gradFill>
          <a:ln>
            <a:noFill/>
          </a:ln>
        </p:spPr>
      </p:sp>
      <p:sp>
        <p:nvSpPr>
          <p:cNvPr id="4924" name="Google Shape;4924;p35"/>
          <p:cNvSpPr txBox="1"/>
          <p:nvPr>
            <p:ph idx="1" type="subTitle"/>
          </p:nvPr>
        </p:nvSpPr>
        <p:spPr>
          <a:xfrm>
            <a:off x="624750" y="985200"/>
            <a:ext cx="3888900" cy="19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4925" name="Google Shape;4925;p35"/>
          <p:cNvSpPr txBox="1"/>
          <p:nvPr>
            <p:ph type="ctrTitle"/>
          </p:nvPr>
        </p:nvSpPr>
        <p:spPr>
          <a:xfrm>
            <a:off x="624750" y="3378000"/>
            <a:ext cx="3651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4926" name="Google Shape;4926;p35"/>
          <p:cNvSpPr/>
          <p:nvPr/>
        </p:nvSpPr>
        <p:spPr>
          <a:xfrm>
            <a:off x="6191250" y="4690350"/>
            <a:ext cx="691179" cy="880376"/>
          </a:xfrm>
          <a:custGeom>
            <a:rect b="b" l="l" r="r" t="t"/>
            <a:pathLst>
              <a:path extrusionOk="0" h="46360" w="36397">
                <a:moveTo>
                  <a:pt x="36396" y="46359"/>
                </a:moveTo>
                <a:lnTo>
                  <a:pt x="0" y="46359"/>
                </a:lnTo>
                <a:lnTo>
                  <a:pt x="0" y="1"/>
                </a:lnTo>
                <a:lnTo>
                  <a:pt x="36396" y="1"/>
                </a:lnTo>
                <a:close/>
                <a:moveTo>
                  <a:pt x="3700" y="42660"/>
                </a:moveTo>
                <a:lnTo>
                  <a:pt x="32690" y="42660"/>
                </a:lnTo>
                <a:lnTo>
                  <a:pt x="32690" y="3700"/>
                </a:lnTo>
                <a:lnTo>
                  <a:pt x="3700" y="370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7" name="Google Shape;4927;p35"/>
          <p:cNvGrpSpPr/>
          <p:nvPr/>
        </p:nvGrpSpPr>
        <p:grpSpPr>
          <a:xfrm rot="-5400000">
            <a:off x="918300" y="2992050"/>
            <a:ext cx="96900" cy="379779"/>
            <a:chOff x="8424000" y="540000"/>
            <a:chExt cx="96900" cy="379779"/>
          </a:xfrm>
        </p:grpSpPr>
        <p:sp>
          <p:nvSpPr>
            <p:cNvPr id="4928" name="Google Shape;4928;p35"/>
            <p:cNvSpPr/>
            <p:nvPr/>
          </p:nvSpPr>
          <p:spPr>
            <a:xfrm>
              <a:off x="8424000" y="54000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5"/>
            <p:cNvSpPr/>
            <p:nvPr/>
          </p:nvSpPr>
          <p:spPr>
            <a:xfrm>
              <a:off x="8424000" y="681440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5"/>
            <p:cNvSpPr/>
            <p:nvPr/>
          </p:nvSpPr>
          <p:spPr>
            <a:xfrm>
              <a:off x="8424000" y="822879"/>
              <a:ext cx="96900" cy="96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35"/>
          <p:cNvGrpSpPr/>
          <p:nvPr/>
        </p:nvGrpSpPr>
        <p:grpSpPr>
          <a:xfrm>
            <a:off x="-151789" y="-245239"/>
            <a:ext cx="928643" cy="869511"/>
            <a:chOff x="1131625" y="2739900"/>
            <a:chExt cx="1092650" cy="1023075"/>
          </a:xfrm>
        </p:grpSpPr>
        <p:sp>
          <p:nvSpPr>
            <p:cNvPr id="4932" name="Google Shape;4932;p3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3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3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3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3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3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3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3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3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3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3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3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3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3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3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3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3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3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3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3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3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3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3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3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3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3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3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3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3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3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3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3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3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3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3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3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3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3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3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3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3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3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3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3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3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3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3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3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3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3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3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35"/>
          <p:cNvGrpSpPr/>
          <p:nvPr/>
        </p:nvGrpSpPr>
        <p:grpSpPr>
          <a:xfrm>
            <a:off x="8508524" y="1587588"/>
            <a:ext cx="1313802" cy="1230145"/>
            <a:chOff x="1131625" y="2739900"/>
            <a:chExt cx="1092650" cy="1023075"/>
          </a:xfrm>
        </p:grpSpPr>
        <p:sp>
          <p:nvSpPr>
            <p:cNvPr id="5115" name="Google Shape;5115;p3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3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3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3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3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3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3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3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3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3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3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3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3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3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3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3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3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3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3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3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3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3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3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3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3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3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3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3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3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3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3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3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3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3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3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00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1" name="Google Shape;5301;p36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MULTIMEDIA</a:t>
            </a:r>
            <a:endParaRPr/>
          </a:p>
        </p:txBody>
      </p:sp>
      <p:pic>
        <p:nvPicPr>
          <p:cNvPr id="5302" name="Google Shape;5302;p36"/>
          <p:cNvPicPr preferRelativeResize="0"/>
          <p:nvPr/>
        </p:nvPicPr>
        <p:blipFill rotWithShape="1">
          <a:blip r:embed="rId3">
            <a:alphaModFix/>
          </a:blip>
          <a:srcRect b="0" l="0" r="0" t="8088"/>
          <a:stretch/>
        </p:blipFill>
        <p:spPr>
          <a:xfrm>
            <a:off x="1452575" y="1332965"/>
            <a:ext cx="3557448" cy="30910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303" name="Google Shape;5303;p36"/>
          <p:cNvPicPr preferRelativeResize="0"/>
          <p:nvPr/>
        </p:nvPicPr>
        <p:blipFill rotWithShape="1">
          <a:blip r:embed="rId4">
            <a:alphaModFix/>
          </a:blip>
          <a:srcRect b="0" l="0" r="0" t="8088"/>
          <a:stretch/>
        </p:blipFill>
        <p:spPr>
          <a:xfrm>
            <a:off x="1452575" y="1332965"/>
            <a:ext cx="3557448" cy="3091024"/>
          </a:xfrm>
          <a:prstGeom prst="rect">
            <a:avLst/>
          </a:prstGeom>
          <a:noFill/>
          <a:ln>
            <a:noFill/>
          </a:ln>
        </p:spPr>
      </p:pic>
      <p:sp>
        <p:nvSpPr>
          <p:cNvPr id="5304" name="Google Shape;5304;p36"/>
          <p:cNvSpPr txBox="1"/>
          <p:nvPr>
            <p:ph idx="1" type="subTitle"/>
          </p:nvPr>
        </p:nvSpPr>
        <p:spPr>
          <a:xfrm>
            <a:off x="6065223" y="3064929"/>
            <a:ext cx="235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5305" name="Google Shape;5305;p36"/>
          <p:cNvSpPr txBox="1"/>
          <p:nvPr>
            <p:ph idx="2" type="subTitle"/>
          </p:nvPr>
        </p:nvSpPr>
        <p:spPr>
          <a:xfrm>
            <a:off x="6058153" y="1526730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306" name="Google Shape;5306;p36"/>
          <p:cNvSpPr txBox="1"/>
          <p:nvPr>
            <p:ph idx="3" type="subTitle"/>
          </p:nvPr>
        </p:nvSpPr>
        <p:spPr>
          <a:xfrm>
            <a:off x="6058153" y="2823905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5307" name="Google Shape;5307;p36"/>
          <p:cNvSpPr txBox="1"/>
          <p:nvPr>
            <p:ph idx="4" type="subTitle"/>
          </p:nvPr>
        </p:nvSpPr>
        <p:spPr>
          <a:xfrm>
            <a:off x="6065223" y="1764350"/>
            <a:ext cx="235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pic>
        <p:nvPicPr>
          <p:cNvPr id="5308" name="Google Shape;5308;p36"/>
          <p:cNvPicPr preferRelativeResize="0"/>
          <p:nvPr/>
        </p:nvPicPr>
        <p:blipFill rotWithShape="1">
          <a:blip r:embed="rId5">
            <a:alphaModFix/>
          </a:blip>
          <a:srcRect b="8081" l="0" r="0" t="8081"/>
          <a:stretch/>
        </p:blipFill>
        <p:spPr>
          <a:xfrm>
            <a:off x="1599925" y="1474989"/>
            <a:ext cx="3273237" cy="1851542"/>
          </a:xfrm>
          <a:prstGeom prst="rect">
            <a:avLst/>
          </a:prstGeom>
          <a:noFill/>
          <a:ln>
            <a:noFill/>
          </a:ln>
        </p:spPr>
      </p:pic>
      <p:sp>
        <p:nvSpPr>
          <p:cNvPr id="5309" name="Google Shape;5309;p36"/>
          <p:cNvSpPr/>
          <p:nvPr/>
        </p:nvSpPr>
        <p:spPr>
          <a:xfrm>
            <a:off x="2992797" y="2157568"/>
            <a:ext cx="487515" cy="486396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rgbClr val="FFFFFF">
              <a:alpha val="57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0" name="Google Shape;5310;p36"/>
          <p:cNvSpPr/>
          <p:nvPr/>
        </p:nvSpPr>
        <p:spPr>
          <a:xfrm>
            <a:off x="1646630" y="3147181"/>
            <a:ext cx="3152751" cy="17585"/>
          </a:xfrm>
          <a:custGeom>
            <a:rect b="b" l="l" r="r" t="t"/>
            <a:pathLst>
              <a:path extrusionOk="0" h="835" w="148173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147739" y="834"/>
                </a:lnTo>
                <a:cubicBezTo>
                  <a:pt x="147973" y="834"/>
                  <a:pt x="148173" y="634"/>
                  <a:pt x="148173" y="401"/>
                </a:cubicBezTo>
                <a:cubicBezTo>
                  <a:pt x="148173" y="167"/>
                  <a:pt x="147973" y="0"/>
                  <a:pt x="147739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1" name="Google Shape;5311;p36"/>
          <p:cNvSpPr/>
          <p:nvPr/>
        </p:nvSpPr>
        <p:spPr>
          <a:xfrm>
            <a:off x="1646630" y="3147181"/>
            <a:ext cx="1510383" cy="17585"/>
          </a:xfrm>
          <a:custGeom>
            <a:rect b="b" l="l" r="r" t="t"/>
            <a:pathLst>
              <a:path extrusionOk="0" h="835" w="70985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70984" y="834"/>
                </a:lnTo>
                <a:lnTo>
                  <a:pt x="70984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2" name="Google Shape;5312;p36"/>
          <p:cNvSpPr/>
          <p:nvPr/>
        </p:nvSpPr>
        <p:spPr>
          <a:xfrm>
            <a:off x="3143391" y="3130314"/>
            <a:ext cx="51832" cy="51302"/>
          </a:xfrm>
          <a:custGeom>
            <a:rect b="b" l="l" r="r" t="t"/>
            <a:pathLst>
              <a:path extrusionOk="0" h="2436" w="2436">
                <a:moveTo>
                  <a:pt x="1235" y="1"/>
                </a:moveTo>
                <a:cubicBezTo>
                  <a:pt x="568" y="1"/>
                  <a:pt x="1" y="535"/>
                  <a:pt x="1" y="1202"/>
                </a:cubicBezTo>
                <a:cubicBezTo>
                  <a:pt x="1" y="1902"/>
                  <a:pt x="568" y="2436"/>
                  <a:pt x="1235" y="2436"/>
                </a:cubicBezTo>
                <a:cubicBezTo>
                  <a:pt x="1902" y="2436"/>
                  <a:pt x="2436" y="1902"/>
                  <a:pt x="2436" y="1202"/>
                </a:cubicBezTo>
                <a:cubicBezTo>
                  <a:pt x="2436" y="535"/>
                  <a:pt x="1902" y="1"/>
                  <a:pt x="12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3" name="Google Shape;5313;p36"/>
          <p:cNvSpPr/>
          <p:nvPr/>
        </p:nvSpPr>
        <p:spPr>
          <a:xfrm>
            <a:off x="4683098" y="3221650"/>
            <a:ext cx="50874" cy="81095"/>
          </a:xfrm>
          <a:custGeom>
            <a:rect b="b" l="l" r="r" t="t"/>
            <a:pathLst>
              <a:path extrusionOk="0" h="4204" w="2102">
                <a:moveTo>
                  <a:pt x="334" y="0"/>
                </a:moveTo>
                <a:cubicBezTo>
                  <a:pt x="134" y="0"/>
                  <a:pt x="0" y="167"/>
                  <a:pt x="0" y="367"/>
                </a:cubicBezTo>
                <a:lnTo>
                  <a:pt x="0" y="3836"/>
                </a:lnTo>
                <a:cubicBezTo>
                  <a:pt x="0" y="4037"/>
                  <a:pt x="134" y="4203"/>
                  <a:pt x="334" y="4203"/>
                </a:cubicBezTo>
                <a:lnTo>
                  <a:pt x="1735" y="4203"/>
                </a:lnTo>
                <a:cubicBezTo>
                  <a:pt x="1935" y="4203"/>
                  <a:pt x="2102" y="4037"/>
                  <a:pt x="2102" y="3836"/>
                </a:cubicBezTo>
                <a:cubicBezTo>
                  <a:pt x="2102" y="3636"/>
                  <a:pt x="1935" y="3503"/>
                  <a:pt x="1735" y="3503"/>
                </a:cubicBezTo>
                <a:lnTo>
                  <a:pt x="701" y="3503"/>
                </a:lnTo>
                <a:lnTo>
                  <a:pt x="701" y="734"/>
                </a:lnTo>
                <a:lnTo>
                  <a:pt x="1735" y="734"/>
                </a:lnTo>
                <a:cubicBezTo>
                  <a:pt x="1935" y="734"/>
                  <a:pt x="2102" y="567"/>
                  <a:pt x="2102" y="367"/>
                </a:cubicBezTo>
                <a:cubicBezTo>
                  <a:pt x="2102" y="167"/>
                  <a:pt x="1935" y="0"/>
                  <a:pt x="1735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314" name="Google Shape;5314;p36"/>
          <p:cNvSpPr/>
          <p:nvPr/>
        </p:nvSpPr>
        <p:spPr>
          <a:xfrm>
            <a:off x="4747674" y="3221650"/>
            <a:ext cx="51697" cy="81095"/>
          </a:xfrm>
          <a:custGeom>
            <a:rect b="b" l="l" r="r" t="t"/>
            <a:pathLst>
              <a:path extrusionOk="0" h="4204" w="2136">
                <a:moveTo>
                  <a:pt x="368" y="0"/>
                </a:moveTo>
                <a:cubicBezTo>
                  <a:pt x="168" y="0"/>
                  <a:pt x="1" y="167"/>
                  <a:pt x="1" y="367"/>
                </a:cubicBezTo>
                <a:cubicBezTo>
                  <a:pt x="1" y="567"/>
                  <a:pt x="168" y="734"/>
                  <a:pt x="368" y="734"/>
                </a:cubicBezTo>
                <a:lnTo>
                  <a:pt x="1402" y="734"/>
                </a:lnTo>
                <a:lnTo>
                  <a:pt x="1402" y="3503"/>
                </a:lnTo>
                <a:lnTo>
                  <a:pt x="368" y="3503"/>
                </a:lnTo>
                <a:cubicBezTo>
                  <a:pt x="168" y="3503"/>
                  <a:pt x="1" y="3636"/>
                  <a:pt x="1" y="3836"/>
                </a:cubicBezTo>
                <a:cubicBezTo>
                  <a:pt x="1" y="4037"/>
                  <a:pt x="168" y="4203"/>
                  <a:pt x="368" y="4203"/>
                </a:cubicBezTo>
                <a:lnTo>
                  <a:pt x="1769" y="4203"/>
                </a:lnTo>
                <a:cubicBezTo>
                  <a:pt x="1969" y="4203"/>
                  <a:pt x="2136" y="4037"/>
                  <a:pt x="2136" y="3836"/>
                </a:cubicBezTo>
                <a:lnTo>
                  <a:pt x="2136" y="367"/>
                </a:lnTo>
                <a:cubicBezTo>
                  <a:pt x="2136" y="167"/>
                  <a:pt x="1969" y="0"/>
                  <a:pt x="1769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315" name="Google Shape;5315;p36"/>
          <p:cNvSpPr txBox="1"/>
          <p:nvPr>
            <p:ph idx="2" type="subTitle"/>
          </p:nvPr>
        </p:nvSpPr>
        <p:spPr>
          <a:xfrm>
            <a:off x="5395283" y="1522062"/>
            <a:ext cx="626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Offside"/>
                <a:ea typeface="Offside"/>
                <a:cs typeface="Offside"/>
                <a:sym typeface="Offside"/>
              </a:rPr>
              <a:t>01</a:t>
            </a:r>
            <a:endParaRPr sz="2400">
              <a:solidFill>
                <a:schemeClr val="accent1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16" name="Google Shape;5316;p36"/>
          <p:cNvSpPr txBox="1"/>
          <p:nvPr>
            <p:ph idx="3" type="subTitle"/>
          </p:nvPr>
        </p:nvSpPr>
        <p:spPr>
          <a:xfrm>
            <a:off x="5395283" y="2809137"/>
            <a:ext cx="626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  <a:latin typeface="Offside"/>
                <a:ea typeface="Offside"/>
                <a:cs typeface="Offside"/>
                <a:sym typeface="Offside"/>
              </a:rPr>
              <a:t>02</a:t>
            </a:r>
            <a:endParaRPr sz="2400">
              <a:solidFill>
                <a:schemeClr val="accent2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700006" scaled="0"/>
        </a:gradFill>
      </p:bgPr>
    </p:bg>
    <p:spTree>
      <p:nvGrpSpPr>
        <p:cNvPr id="5320" name="Shape 5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1" name="Google Shape;5321;p37"/>
          <p:cNvSpPr txBox="1"/>
          <p:nvPr>
            <p:ph type="title"/>
          </p:nvPr>
        </p:nvSpPr>
        <p:spPr>
          <a:xfrm>
            <a:off x="1178400" y="965500"/>
            <a:ext cx="4547100" cy="62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333,000.00</a:t>
            </a:r>
            <a:endParaRPr/>
          </a:p>
        </p:txBody>
      </p:sp>
      <p:sp>
        <p:nvSpPr>
          <p:cNvPr id="5322" name="Google Shape;5322;p37"/>
          <p:cNvSpPr txBox="1"/>
          <p:nvPr>
            <p:ph idx="1" type="subTitle"/>
          </p:nvPr>
        </p:nvSpPr>
        <p:spPr>
          <a:xfrm>
            <a:off x="1178400" y="1517365"/>
            <a:ext cx="2431500" cy="5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earths is the Sun’s mass</a:t>
            </a:r>
            <a:endParaRPr/>
          </a:p>
        </p:txBody>
      </p:sp>
      <p:sp>
        <p:nvSpPr>
          <p:cNvPr id="5323" name="Google Shape;5323;p37"/>
          <p:cNvSpPr txBox="1"/>
          <p:nvPr>
            <p:ph idx="2" type="subTitle"/>
          </p:nvPr>
        </p:nvSpPr>
        <p:spPr>
          <a:xfrm>
            <a:off x="5850300" y="2819398"/>
            <a:ext cx="2115300" cy="73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5324" name="Google Shape;5324;p37"/>
          <p:cNvSpPr txBox="1"/>
          <p:nvPr>
            <p:ph idx="3" type="title"/>
          </p:nvPr>
        </p:nvSpPr>
        <p:spPr>
          <a:xfrm>
            <a:off x="2287050" y="3357067"/>
            <a:ext cx="5678400" cy="5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 23s</a:t>
            </a:r>
            <a:endParaRPr/>
          </a:p>
        </p:txBody>
      </p:sp>
      <p:cxnSp>
        <p:nvCxnSpPr>
          <p:cNvPr id="5325" name="Google Shape;5325;p37"/>
          <p:cNvCxnSpPr>
            <a:stCxn id="5322" idx="1"/>
            <a:endCxn id="5323" idx="3"/>
          </p:cNvCxnSpPr>
          <p:nvPr/>
        </p:nvCxnSpPr>
        <p:spPr>
          <a:xfrm>
            <a:off x="1178400" y="1816315"/>
            <a:ext cx="6787200" cy="1368300"/>
          </a:xfrm>
          <a:prstGeom prst="bentConnector5">
            <a:avLst>
              <a:gd fmla="val -3508" name="adj1"/>
              <a:gd fmla="val 47578" name="adj2"/>
              <a:gd fmla="val 103508" name="adj3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29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0" name="Google Shape;5330;p38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PROCESS</a:t>
            </a:r>
            <a:endParaRPr/>
          </a:p>
        </p:txBody>
      </p:sp>
      <p:sp>
        <p:nvSpPr>
          <p:cNvPr id="5331" name="Google Shape;5331;p38"/>
          <p:cNvSpPr txBox="1"/>
          <p:nvPr/>
        </p:nvSpPr>
        <p:spPr>
          <a:xfrm>
            <a:off x="2685925" y="1006875"/>
            <a:ext cx="20892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It’s the closest planet to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332" name="Google Shape;5332;p38"/>
          <p:cNvSpPr txBox="1"/>
          <p:nvPr/>
        </p:nvSpPr>
        <p:spPr>
          <a:xfrm>
            <a:off x="3220949" y="6927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MERCURY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33" name="Google Shape;5333;p38"/>
          <p:cNvSpPr/>
          <p:nvPr/>
        </p:nvSpPr>
        <p:spPr>
          <a:xfrm>
            <a:off x="4609550" y="-235387"/>
            <a:ext cx="589900" cy="5614225"/>
          </a:xfrm>
          <a:custGeom>
            <a:rect b="b" l="l" r="r" t="t"/>
            <a:pathLst>
              <a:path extrusionOk="0" h="224569" w="23596">
                <a:moveTo>
                  <a:pt x="23596" y="0"/>
                </a:moveTo>
                <a:lnTo>
                  <a:pt x="23596" y="108101"/>
                </a:lnTo>
                <a:lnTo>
                  <a:pt x="0" y="127436"/>
                </a:lnTo>
                <a:lnTo>
                  <a:pt x="1152" y="224569"/>
                </a:lnTo>
              </a:path>
            </a:pathLst>
          </a:cu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5334" name="Google Shape;5334;p38"/>
          <p:cNvSpPr txBox="1"/>
          <p:nvPr/>
        </p:nvSpPr>
        <p:spPr>
          <a:xfrm>
            <a:off x="5617800" y="1690275"/>
            <a:ext cx="2237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It’s the second planet from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335" name="Google Shape;5335;p38"/>
          <p:cNvSpPr txBox="1"/>
          <p:nvPr/>
        </p:nvSpPr>
        <p:spPr>
          <a:xfrm>
            <a:off x="5617799" y="13761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VENUS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36" name="Google Shape;5336;p38"/>
          <p:cNvSpPr txBox="1"/>
          <p:nvPr/>
        </p:nvSpPr>
        <p:spPr>
          <a:xfrm>
            <a:off x="2117075" y="3072288"/>
            <a:ext cx="20892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Despite being red, Mars is a cold place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337" name="Google Shape;5337;p38"/>
          <p:cNvSpPr txBox="1"/>
          <p:nvPr/>
        </p:nvSpPr>
        <p:spPr>
          <a:xfrm>
            <a:off x="2661574" y="27581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MARS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38" name="Google Shape;5338;p38"/>
          <p:cNvSpPr txBox="1"/>
          <p:nvPr/>
        </p:nvSpPr>
        <p:spPr>
          <a:xfrm>
            <a:off x="5020325" y="3755688"/>
            <a:ext cx="2237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It’s composed of hydrogen and helium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339" name="Google Shape;5339;p38"/>
          <p:cNvSpPr txBox="1"/>
          <p:nvPr/>
        </p:nvSpPr>
        <p:spPr>
          <a:xfrm>
            <a:off x="5020324" y="3441572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JUPITER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40" name="Google Shape;5340;p38"/>
          <p:cNvSpPr/>
          <p:nvPr/>
        </p:nvSpPr>
        <p:spPr>
          <a:xfrm>
            <a:off x="4976710" y="987225"/>
            <a:ext cx="441300" cy="4047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1" name="Google Shape;5341;p38"/>
          <p:cNvSpPr/>
          <p:nvPr/>
        </p:nvSpPr>
        <p:spPr>
          <a:xfrm>
            <a:off x="4501650" y="3139925"/>
            <a:ext cx="230100" cy="230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2" name="Google Shape;5342;p38"/>
          <p:cNvSpPr/>
          <p:nvPr/>
        </p:nvSpPr>
        <p:spPr>
          <a:xfrm>
            <a:off x="4501650" y="3823325"/>
            <a:ext cx="230100" cy="230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3" name="Google Shape;5343;p38"/>
          <p:cNvSpPr txBox="1"/>
          <p:nvPr/>
        </p:nvSpPr>
        <p:spPr>
          <a:xfrm>
            <a:off x="4905119" y="1049475"/>
            <a:ext cx="589800" cy="2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01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44" name="Google Shape;5344;p38"/>
          <p:cNvSpPr/>
          <p:nvPr/>
        </p:nvSpPr>
        <p:spPr>
          <a:xfrm>
            <a:off x="4976710" y="1686375"/>
            <a:ext cx="441300" cy="4047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5" name="Google Shape;5345;p38"/>
          <p:cNvSpPr txBox="1"/>
          <p:nvPr/>
        </p:nvSpPr>
        <p:spPr>
          <a:xfrm>
            <a:off x="4905119" y="1748625"/>
            <a:ext cx="589800" cy="2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02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46" name="Google Shape;5346;p38"/>
          <p:cNvSpPr/>
          <p:nvPr/>
        </p:nvSpPr>
        <p:spPr>
          <a:xfrm>
            <a:off x="4393385" y="3052625"/>
            <a:ext cx="441300" cy="4047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7" name="Google Shape;5347;p38"/>
          <p:cNvSpPr txBox="1"/>
          <p:nvPr/>
        </p:nvSpPr>
        <p:spPr>
          <a:xfrm>
            <a:off x="4321794" y="3114875"/>
            <a:ext cx="589800" cy="2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03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348" name="Google Shape;5348;p38"/>
          <p:cNvSpPr/>
          <p:nvPr/>
        </p:nvSpPr>
        <p:spPr>
          <a:xfrm>
            <a:off x="4393385" y="3736025"/>
            <a:ext cx="441300" cy="4047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9" name="Google Shape;5349;p38"/>
          <p:cNvSpPr txBox="1"/>
          <p:nvPr/>
        </p:nvSpPr>
        <p:spPr>
          <a:xfrm>
            <a:off x="4321794" y="3798275"/>
            <a:ext cx="589800" cy="28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04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53" name="Shape 5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4" name="Google Shape;5354;p39"/>
          <p:cNvSpPr txBox="1"/>
          <p:nvPr>
            <p:ph type="title"/>
          </p:nvPr>
        </p:nvSpPr>
        <p:spPr>
          <a:xfrm>
            <a:off x="1676550" y="2185850"/>
            <a:ext cx="5791200" cy="9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lang="en">
                <a:solidFill>
                  <a:schemeClr val="accent1"/>
                </a:solidFill>
              </a:rPr>
              <a:t>PICTURE</a:t>
            </a:r>
            <a:r>
              <a:rPr lang="en">
                <a:solidFill>
                  <a:schemeClr val="lt1"/>
                </a:solidFill>
              </a:rPr>
              <a:t> IS WORTH A THOUSAND WORDS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58" name="Shape 5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9" name="Google Shape;5359;p40"/>
          <p:cNvSpPr txBox="1"/>
          <p:nvPr>
            <p:ph idx="8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KNOW THIS?</a:t>
            </a:r>
            <a:endParaRPr/>
          </a:p>
        </p:txBody>
      </p:sp>
      <p:sp>
        <p:nvSpPr>
          <p:cNvPr id="5360" name="Google Shape;5360;p40"/>
          <p:cNvSpPr txBox="1"/>
          <p:nvPr>
            <p:ph idx="6" type="ctrTitle"/>
          </p:nvPr>
        </p:nvSpPr>
        <p:spPr>
          <a:xfrm>
            <a:off x="2375700" y="3171862"/>
            <a:ext cx="14757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5361" name="Google Shape;5361;p40"/>
          <p:cNvSpPr txBox="1"/>
          <p:nvPr>
            <p:ph type="ctrTitle"/>
          </p:nvPr>
        </p:nvSpPr>
        <p:spPr>
          <a:xfrm>
            <a:off x="6011701" y="1717298"/>
            <a:ext cx="12258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362" name="Google Shape;5362;p40"/>
          <p:cNvSpPr txBox="1"/>
          <p:nvPr>
            <p:ph idx="5" type="subTitle"/>
          </p:nvPr>
        </p:nvSpPr>
        <p:spPr>
          <a:xfrm>
            <a:off x="2375700" y="1814816"/>
            <a:ext cx="1899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363" name="Google Shape;5363;p40"/>
          <p:cNvSpPr txBox="1"/>
          <p:nvPr>
            <p:ph idx="2" type="ctrTitle"/>
          </p:nvPr>
        </p:nvSpPr>
        <p:spPr>
          <a:xfrm>
            <a:off x="6011701" y="3171862"/>
            <a:ext cx="12258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5364" name="Google Shape;5364;p40"/>
          <p:cNvSpPr txBox="1"/>
          <p:nvPr>
            <p:ph idx="3" type="subTitle"/>
          </p:nvPr>
        </p:nvSpPr>
        <p:spPr>
          <a:xfrm>
            <a:off x="6011701" y="3295136"/>
            <a:ext cx="1899300" cy="7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5365" name="Google Shape;5365;p40"/>
          <p:cNvSpPr txBox="1"/>
          <p:nvPr>
            <p:ph idx="1" type="subTitle"/>
          </p:nvPr>
        </p:nvSpPr>
        <p:spPr>
          <a:xfrm>
            <a:off x="6011701" y="1814816"/>
            <a:ext cx="1899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366" name="Google Shape;5366;p40"/>
          <p:cNvSpPr txBox="1"/>
          <p:nvPr>
            <p:ph idx="4" type="ctrTitle"/>
          </p:nvPr>
        </p:nvSpPr>
        <p:spPr>
          <a:xfrm>
            <a:off x="2375700" y="1717263"/>
            <a:ext cx="14757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367" name="Google Shape;5367;p40"/>
          <p:cNvSpPr txBox="1"/>
          <p:nvPr>
            <p:ph idx="7" type="subTitle"/>
          </p:nvPr>
        </p:nvSpPr>
        <p:spPr>
          <a:xfrm>
            <a:off x="2375700" y="3295139"/>
            <a:ext cx="2070600" cy="7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5368" name="Google Shape;5368;p40"/>
          <p:cNvSpPr txBox="1"/>
          <p:nvPr>
            <p:ph idx="6" type="ctrTitle"/>
          </p:nvPr>
        </p:nvSpPr>
        <p:spPr>
          <a:xfrm>
            <a:off x="1645250" y="3400176"/>
            <a:ext cx="6894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2"/>
                </a:solidFill>
              </a:rPr>
              <a:t>02</a:t>
            </a:r>
            <a:endParaRPr sz="3000">
              <a:solidFill>
                <a:schemeClr val="accent2"/>
              </a:solidFill>
            </a:endParaRPr>
          </a:p>
        </p:txBody>
      </p:sp>
      <p:sp>
        <p:nvSpPr>
          <p:cNvPr id="5369" name="Google Shape;5369;p40"/>
          <p:cNvSpPr txBox="1"/>
          <p:nvPr>
            <p:ph type="ctrTitle"/>
          </p:nvPr>
        </p:nvSpPr>
        <p:spPr>
          <a:xfrm>
            <a:off x="5282956" y="1945625"/>
            <a:ext cx="6894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2"/>
                </a:solidFill>
              </a:rPr>
              <a:t>03</a:t>
            </a:r>
            <a:endParaRPr sz="3000">
              <a:solidFill>
                <a:schemeClr val="accent2"/>
              </a:solidFill>
            </a:endParaRPr>
          </a:p>
        </p:txBody>
      </p:sp>
      <p:sp>
        <p:nvSpPr>
          <p:cNvPr id="5370" name="Google Shape;5370;p40"/>
          <p:cNvSpPr txBox="1"/>
          <p:nvPr>
            <p:ph idx="2" type="ctrTitle"/>
          </p:nvPr>
        </p:nvSpPr>
        <p:spPr>
          <a:xfrm>
            <a:off x="5282956" y="3400174"/>
            <a:ext cx="689400" cy="2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04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5371" name="Google Shape;5371;p40"/>
          <p:cNvSpPr txBox="1"/>
          <p:nvPr>
            <p:ph idx="4" type="ctrTitle"/>
          </p:nvPr>
        </p:nvSpPr>
        <p:spPr>
          <a:xfrm>
            <a:off x="1645250" y="1945600"/>
            <a:ext cx="689400" cy="22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01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5372" name="Google Shape;5372;p40"/>
          <p:cNvSpPr/>
          <p:nvPr/>
        </p:nvSpPr>
        <p:spPr>
          <a:xfrm>
            <a:off x="2057425" y="2337950"/>
            <a:ext cx="134400" cy="13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3" name="Google Shape;5373;p40"/>
          <p:cNvSpPr/>
          <p:nvPr/>
        </p:nvSpPr>
        <p:spPr>
          <a:xfrm>
            <a:off x="2057425" y="3818450"/>
            <a:ext cx="134400" cy="13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4" name="Google Shape;5374;p40"/>
          <p:cNvSpPr/>
          <p:nvPr/>
        </p:nvSpPr>
        <p:spPr>
          <a:xfrm>
            <a:off x="5690250" y="2337950"/>
            <a:ext cx="134400" cy="13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5" name="Google Shape;5375;p40"/>
          <p:cNvSpPr/>
          <p:nvPr/>
        </p:nvSpPr>
        <p:spPr>
          <a:xfrm>
            <a:off x="5690250" y="3818450"/>
            <a:ext cx="134400" cy="13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79" name="Shape 5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0" name="Google Shape;5380;p41"/>
          <p:cNvSpPr txBox="1"/>
          <p:nvPr>
            <p:ph idx="1" type="subTitle"/>
          </p:nvPr>
        </p:nvSpPr>
        <p:spPr>
          <a:xfrm>
            <a:off x="5598500" y="1400657"/>
            <a:ext cx="1961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381" name="Google Shape;5381;p41"/>
          <p:cNvSpPr txBox="1"/>
          <p:nvPr>
            <p:ph idx="2" type="subTitle"/>
          </p:nvPr>
        </p:nvSpPr>
        <p:spPr>
          <a:xfrm>
            <a:off x="1616256" y="2890642"/>
            <a:ext cx="1961700" cy="37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5382" name="Google Shape;5382;p41"/>
          <p:cNvSpPr txBox="1"/>
          <p:nvPr>
            <p:ph idx="3" type="subTitle"/>
          </p:nvPr>
        </p:nvSpPr>
        <p:spPr>
          <a:xfrm>
            <a:off x="5598500" y="1881679"/>
            <a:ext cx="1961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5383" name="Google Shape;5383;p41"/>
          <p:cNvSpPr txBox="1"/>
          <p:nvPr>
            <p:ph idx="4" type="subTitle"/>
          </p:nvPr>
        </p:nvSpPr>
        <p:spPr>
          <a:xfrm>
            <a:off x="1457325" y="3128275"/>
            <a:ext cx="20781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384" name="Google Shape;5384;p41"/>
          <p:cNvSpPr/>
          <p:nvPr/>
        </p:nvSpPr>
        <p:spPr>
          <a:xfrm>
            <a:off x="2867025" y="1803225"/>
            <a:ext cx="628500" cy="6285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5" name="Google Shape;5385;p41"/>
          <p:cNvSpPr/>
          <p:nvPr/>
        </p:nvSpPr>
        <p:spPr>
          <a:xfrm>
            <a:off x="5686425" y="2707100"/>
            <a:ext cx="628500" cy="628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6" name="Google Shape;5386;p41"/>
          <p:cNvGrpSpPr/>
          <p:nvPr/>
        </p:nvGrpSpPr>
        <p:grpSpPr>
          <a:xfrm>
            <a:off x="2956532" y="1873869"/>
            <a:ext cx="449468" cy="487216"/>
            <a:chOff x="3110102" y="1499880"/>
            <a:chExt cx="330613" cy="358379"/>
          </a:xfrm>
        </p:grpSpPr>
        <p:sp>
          <p:nvSpPr>
            <p:cNvPr id="5387" name="Google Shape;5387;p41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1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1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1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1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1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1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41"/>
          <p:cNvGrpSpPr/>
          <p:nvPr/>
        </p:nvGrpSpPr>
        <p:grpSpPr>
          <a:xfrm>
            <a:off x="5817643" y="2782049"/>
            <a:ext cx="366061" cy="478611"/>
            <a:chOff x="1367060" y="2422129"/>
            <a:chExt cx="269261" cy="352050"/>
          </a:xfrm>
        </p:grpSpPr>
        <p:sp>
          <p:nvSpPr>
            <p:cNvPr id="5395" name="Google Shape;5395;p41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1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1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1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1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1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1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1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1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1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1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1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1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1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2700006" scaled="0"/>
        </a:gradFill>
      </p:bgPr>
    </p:bg>
    <p:spTree>
      <p:nvGrpSpPr>
        <p:cNvPr id="5412" name="Shape 5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3" name="Google Shape;5413;p42"/>
          <p:cNvSpPr/>
          <p:nvPr/>
        </p:nvSpPr>
        <p:spPr>
          <a:xfrm>
            <a:off x="2919850" y="2544225"/>
            <a:ext cx="4995300" cy="15570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4" name="Google Shape;5414;p42"/>
          <p:cNvSpPr txBox="1"/>
          <p:nvPr>
            <p:ph type="title"/>
          </p:nvPr>
        </p:nvSpPr>
        <p:spPr>
          <a:xfrm>
            <a:off x="1041600" y="2088000"/>
            <a:ext cx="6540300" cy="9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18" name="Shape 5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9" name="Google Shape;5419;p43"/>
          <p:cNvGrpSpPr/>
          <p:nvPr/>
        </p:nvGrpSpPr>
        <p:grpSpPr>
          <a:xfrm>
            <a:off x="1199570" y="1301492"/>
            <a:ext cx="5433408" cy="3149612"/>
            <a:chOff x="1397225" y="1410350"/>
            <a:chExt cx="4786300" cy="2774500"/>
          </a:xfrm>
        </p:grpSpPr>
        <p:grpSp>
          <p:nvGrpSpPr>
            <p:cNvPr id="5420" name="Google Shape;5420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421" name="Google Shape;5421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22" name="Google Shape;5422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3" name="Google Shape;5423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424" name="Google Shape;5424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grpSp>
            <p:nvGrpSpPr>
              <p:cNvPr id="5425" name="Google Shape;5425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426" name="Google Shape;5426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</p:sp>
            <p:sp>
              <p:nvSpPr>
                <p:cNvPr id="5427" name="Google Shape;5427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8" name="Google Shape;5428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9" name="Google Shape;5429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0" name="Google Shape;5430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1" name="Google Shape;5431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32" name="Google Shape;5432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433" name="Google Shape;5433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34" name="Google Shape;5434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35" name="Google Shape;5435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436" name="Google Shape;5436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37" name="Google Shape;5437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2" name="Google Shape;5442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5443" name="Google Shape;5443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5445" name="Google Shape;5445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5446" name="Google Shape;5446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48" name="Google Shape;5448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5449" name="Google Shape;5449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5450" name="Google Shape;5450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5452" name="Google Shape;5452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5453" name="Google Shape;5453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54" name="Google Shape;5454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55" name="Google Shape;5455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5456" name="Google Shape;5456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grpSp>
            <p:nvGrpSpPr>
              <p:cNvPr id="5457" name="Google Shape;5457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458" name="Google Shape;5458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9" name="Google Shape;5459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60" name="Google Shape;5460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5461" name="Google Shape;5461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62" name="Google Shape;5462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63" name="Google Shape;5463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5464" name="Google Shape;5464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65" name="Google Shape;5465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66" name="Google Shape;5466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5467" name="Google Shape;5467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  <p:sp>
            <p:nvSpPr>
              <p:cNvPr id="5468" name="Google Shape;5468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69" name="Google Shape;5469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72" name="Google Shape;5472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5473" name="Google Shape;5473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2700006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89" name="Google Shape;5489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11" name="Google Shape;5511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512" name="Google Shape;5512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14" name="Google Shape;5514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15" name="Google Shape;5515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516" name="Google Shape;5516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20" name="Google Shape;5520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27" name="Google Shape;5527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528" name="Google Shape;5528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32" name="Google Shape;5532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1" name="Google Shape;5561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562" name="Google Shape;5562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2700006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64" name="Google Shape;5564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5" name="Google Shape;5565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566" name="Google Shape;5566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2700006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68" name="Google Shape;5568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569" name="Google Shape;5569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100000">
                    <a:schemeClr val="accent2"/>
                  </a:gs>
                </a:gsLst>
                <a:lin ang="2700006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71" name="Google Shape;5571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79" name="Google Shape;5579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580" name="Google Shape;5580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84" name="Google Shape;5584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92" name="Google Shape;5592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593" name="Google Shape;5593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97" name="Google Shape;5597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39" name="Google Shape;5639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640" name="Google Shape;5640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42" name="Google Shape;5642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lt1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7" name="Google Shape;5677;p43"/>
          <p:cNvSpPr txBox="1"/>
          <p:nvPr/>
        </p:nvSpPr>
        <p:spPr>
          <a:xfrm>
            <a:off x="6724650" y="2213750"/>
            <a:ext cx="1616700" cy="11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You can type relevant information here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678" name="Google Shape;5678;p43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82" name="Shape 5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83" name="Google Shape;5683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323412" y="1102012"/>
            <a:ext cx="2811650" cy="3139468"/>
          </a:xfrm>
          <a:prstGeom prst="rect">
            <a:avLst/>
          </a:prstGeom>
          <a:noFill/>
          <a:ln>
            <a:noFill/>
          </a:ln>
        </p:spPr>
      </p:pic>
      <p:sp>
        <p:nvSpPr>
          <p:cNvPr id="5684" name="Google Shape;5684;p44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GRAPH</a:t>
            </a:r>
            <a:endParaRPr/>
          </a:p>
        </p:txBody>
      </p:sp>
      <p:sp>
        <p:nvSpPr>
          <p:cNvPr id="5685" name="Google Shape;5685;p44"/>
          <p:cNvSpPr txBox="1"/>
          <p:nvPr/>
        </p:nvSpPr>
        <p:spPr>
          <a:xfrm>
            <a:off x="2047475" y="4370650"/>
            <a:ext cx="5493300" cy="3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T</a:t>
            </a:r>
            <a:r>
              <a:rPr lang="en" sz="11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o modify this graph, click on it, follow the link, change the data and paste the new graph here </a:t>
            </a:r>
            <a:endParaRPr sz="1100"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686" name="Google Shape;5686;p44"/>
          <p:cNvSpPr txBox="1"/>
          <p:nvPr/>
        </p:nvSpPr>
        <p:spPr>
          <a:xfrm>
            <a:off x="6199825" y="3378900"/>
            <a:ext cx="2237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Mercury is the closest planet to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687" name="Google Shape;5687;p44"/>
          <p:cNvSpPr txBox="1"/>
          <p:nvPr/>
        </p:nvSpPr>
        <p:spPr>
          <a:xfrm>
            <a:off x="6199824" y="3064797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MERCURY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688" name="Google Shape;5688;p44"/>
          <p:cNvSpPr txBox="1"/>
          <p:nvPr/>
        </p:nvSpPr>
        <p:spPr>
          <a:xfrm>
            <a:off x="6199825" y="1862800"/>
            <a:ext cx="2237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Venus is the second planet from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689" name="Google Shape;5689;p44"/>
          <p:cNvSpPr txBox="1"/>
          <p:nvPr/>
        </p:nvSpPr>
        <p:spPr>
          <a:xfrm>
            <a:off x="6199824" y="1548697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VENUS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690" name="Google Shape;5690;p44"/>
          <p:cNvSpPr txBox="1"/>
          <p:nvPr/>
        </p:nvSpPr>
        <p:spPr>
          <a:xfrm>
            <a:off x="1020962" y="2783513"/>
            <a:ext cx="2237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Despite being red, Mars is a cold place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691" name="Google Shape;5691;p44"/>
          <p:cNvSpPr txBox="1"/>
          <p:nvPr/>
        </p:nvSpPr>
        <p:spPr>
          <a:xfrm>
            <a:off x="1713962" y="2469410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MARS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692" name="Google Shape;5692;p44"/>
          <p:cNvSpPr txBox="1"/>
          <p:nvPr/>
        </p:nvSpPr>
        <p:spPr>
          <a:xfrm>
            <a:off x="6199824" y="2601197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Offside"/>
                <a:ea typeface="Offside"/>
                <a:cs typeface="Offside"/>
                <a:sym typeface="Offside"/>
              </a:rPr>
              <a:t>30%</a:t>
            </a:r>
            <a:endParaRPr sz="2400">
              <a:solidFill>
                <a:schemeClr val="lt1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693" name="Google Shape;5693;p44"/>
          <p:cNvSpPr txBox="1"/>
          <p:nvPr/>
        </p:nvSpPr>
        <p:spPr>
          <a:xfrm>
            <a:off x="6199824" y="1085097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1E6BF1"/>
                </a:solidFill>
                <a:latin typeface="Offside"/>
                <a:ea typeface="Offside"/>
                <a:cs typeface="Offside"/>
                <a:sym typeface="Offside"/>
              </a:rPr>
              <a:t>20%</a:t>
            </a:r>
            <a:endParaRPr sz="2400">
              <a:solidFill>
                <a:srgbClr val="1E6BF1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694" name="Google Shape;5694;p44"/>
          <p:cNvSpPr txBox="1"/>
          <p:nvPr/>
        </p:nvSpPr>
        <p:spPr>
          <a:xfrm>
            <a:off x="1713962" y="2005810"/>
            <a:ext cx="15447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Offside"/>
                <a:ea typeface="Offside"/>
                <a:cs typeface="Offside"/>
                <a:sym typeface="Offside"/>
              </a:rPr>
              <a:t>50%</a:t>
            </a:r>
            <a:endParaRPr sz="2400">
              <a:solidFill>
                <a:schemeClr val="accent1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98" name="Shape 5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9" name="Google Shape;5699;p45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TABLE</a:t>
            </a:r>
            <a:endParaRPr/>
          </a:p>
        </p:txBody>
      </p:sp>
      <p:sp>
        <p:nvSpPr>
          <p:cNvPr id="5700" name="Google Shape;5700;p45"/>
          <p:cNvSpPr/>
          <p:nvPr/>
        </p:nvSpPr>
        <p:spPr>
          <a:xfrm>
            <a:off x="152400" y="2179350"/>
            <a:ext cx="3000300" cy="19926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5701" name="Google Shape;5701;p45"/>
          <p:cNvGraphicFramePr/>
          <p:nvPr/>
        </p:nvGraphicFramePr>
        <p:xfrm>
          <a:off x="1571074" y="150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{970DB4EB-A22A-46A9-BE59-5DF6D14E15A3}</a:tableStyleId>
              </a:tblPr>
              <a:tblGrid>
                <a:gridCol w="1469925"/>
                <a:gridCol w="1052400"/>
                <a:gridCol w="1052400"/>
                <a:gridCol w="1052400"/>
                <a:gridCol w="1052400"/>
                <a:gridCol w="1052400"/>
              </a:tblGrid>
              <a:tr h="3982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Cyan</a:t>
                      </a:r>
                      <a:endParaRPr sz="1600"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Magenta</a:t>
                      </a:r>
                      <a:endParaRPr sz="1600"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Yellow</a:t>
                      </a:r>
                      <a:endParaRPr sz="1600"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Black</a:t>
                      </a:r>
                      <a:endParaRPr sz="1600"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Hex Code</a:t>
                      </a:r>
                      <a:endParaRPr sz="1600"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684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1"/>
                          </a:solidFill>
                          <a:latin typeface="Offside"/>
                          <a:ea typeface="Offside"/>
                          <a:cs typeface="Offside"/>
                          <a:sym typeface="Offside"/>
                        </a:rPr>
                        <a:t>MERCURY</a:t>
                      </a:r>
                      <a:endParaRPr sz="1800">
                        <a:solidFill>
                          <a:schemeClr val="accent1"/>
                        </a:solidFill>
                        <a:latin typeface="Offside"/>
                        <a:ea typeface="Offside"/>
                        <a:cs typeface="Offside"/>
                        <a:sym typeface="Offsid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100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100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6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#EF00D1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27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72093"/>
                          </a:solidFill>
                          <a:latin typeface="Offside"/>
                          <a:ea typeface="Offside"/>
                          <a:cs typeface="Offside"/>
                          <a:sym typeface="Offside"/>
                        </a:rPr>
                        <a:t>VENUS</a:t>
                      </a:r>
                      <a:endParaRPr sz="1800">
                        <a:solidFill>
                          <a:srgbClr val="F72093"/>
                        </a:solidFill>
                        <a:latin typeface="Offside"/>
                        <a:ea typeface="Offside"/>
                        <a:cs typeface="Offside"/>
                        <a:sym typeface="Offsid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87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100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3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#F72093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27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Offside"/>
                          <a:ea typeface="Offside"/>
                          <a:cs typeface="Offside"/>
                          <a:sym typeface="Offside"/>
                        </a:rPr>
                        <a:t>MARS</a:t>
                      </a:r>
                      <a:endParaRPr sz="1800">
                        <a:solidFill>
                          <a:schemeClr val="accent2"/>
                        </a:solidFill>
                        <a:latin typeface="Offside"/>
                        <a:ea typeface="Offside"/>
                        <a:cs typeface="Offside"/>
                        <a:sym typeface="Offsid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75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100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0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Work Sans"/>
                          <a:ea typeface="Work Sans"/>
                          <a:cs typeface="Work Sans"/>
                          <a:sym typeface="Work Sans"/>
                        </a:rPr>
                        <a:t>#FF4055</a:t>
                      </a:r>
                      <a:endParaRPr>
                        <a:solidFill>
                          <a:schemeClr val="lt1"/>
                        </a:solidFill>
                        <a:latin typeface="Work Sans"/>
                        <a:ea typeface="Work Sans"/>
                        <a:cs typeface="Work Sans"/>
                        <a:sym typeface="Work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5702" name="Google Shape;5702;p45"/>
          <p:cNvGrpSpPr/>
          <p:nvPr/>
        </p:nvGrpSpPr>
        <p:grpSpPr>
          <a:xfrm>
            <a:off x="-827174" y="4427629"/>
            <a:ext cx="922415" cy="863680"/>
            <a:chOff x="1131625" y="2739900"/>
            <a:chExt cx="1092650" cy="1023075"/>
          </a:xfrm>
        </p:grpSpPr>
        <p:sp>
          <p:nvSpPr>
            <p:cNvPr id="5703" name="Google Shape;5703;p45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5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5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5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5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5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5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5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5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5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5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5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5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5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5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45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5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5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5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5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5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5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5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5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5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5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5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5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5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5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5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5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5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5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5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5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5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5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5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5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5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5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5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5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5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5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5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5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5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5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5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5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5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5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5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5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5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5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5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5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5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5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5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5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5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5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5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5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5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5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5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5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5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5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5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5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5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5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5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5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5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5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5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5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5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5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5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5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5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5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5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5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5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5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5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5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5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5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5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5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5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5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5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5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5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5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5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5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5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5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5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5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5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5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5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5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5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5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5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5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5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5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5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5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5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5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5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5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5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5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5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5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5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5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5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5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5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5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5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5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5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5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5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5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5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5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5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45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5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5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5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5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5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5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5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5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5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5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5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5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5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5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5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5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5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5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5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5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45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5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5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5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5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5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5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5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5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5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5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5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5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5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88" name="Shape 5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9" name="Google Shape;5889;p46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OVERVIEW DIAGRAM</a:t>
            </a:r>
            <a:endParaRPr/>
          </a:p>
        </p:txBody>
      </p:sp>
      <p:sp>
        <p:nvSpPr>
          <p:cNvPr id="5890" name="Google Shape;5890;p46"/>
          <p:cNvSpPr txBox="1"/>
          <p:nvPr/>
        </p:nvSpPr>
        <p:spPr>
          <a:xfrm>
            <a:off x="3855050" y="2066165"/>
            <a:ext cx="20505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It’s composed of hydrogen and helium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891" name="Google Shape;5891;p46"/>
          <p:cNvSpPr txBox="1"/>
          <p:nvPr/>
        </p:nvSpPr>
        <p:spPr>
          <a:xfrm>
            <a:off x="3731225" y="1752065"/>
            <a:ext cx="22980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BASE COLOR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892" name="Google Shape;5892;p46"/>
          <p:cNvSpPr/>
          <p:nvPr/>
        </p:nvSpPr>
        <p:spPr>
          <a:xfrm>
            <a:off x="4691300" y="1285875"/>
            <a:ext cx="378000" cy="37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3" name="Google Shape;5893;p46"/>
          <p:cNvSpPr/>
          <p:nvPr/>
        </p:nvSpPr>
        <p:spPr>
          <a:xfrm>
            <a:off x="2982825" y="3028950"/>
            <a:ext cx="378000" cy="37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4" name="Google Shape;5894;p46"/>
          <p:cNvSpPr/>
          <p:nvPr/>
        </p:nvSpPr>
        <p:spPr>
          <a:xfrm>
            <a:off x="6316575" y="3028950"/>
            <a:ext cx="378000" cy="37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5" name="Google Shape;5895;p46"/>
          <p:cNvSpPr txBox="1"/>
          <p:nvPr/>
        </p:nvSpPr>
        <p:spPr>
          <a:xfrm>
            <a:off x="2022975" y="3804596"/>
            <a:ext cx="2298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Neptune is the farthest planet from the Sun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896" name="Google Shape;5896;p46"/>
          <p:cNvSpPr txBox="1"/>
          <p:nvPr/>
        </p:nvSpPr>
        <p:spPr>
          <a:xfrm>
            <a:off x="2022825" y="3490496"/>
            <a:ext cx="22980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COOL SHADE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sp>
        <p:nvSpPr>
          <p:cNvPr id="5897" name="Google Shape;5897;p46"/>
          <p:cNvSpPr txBox="1"/>
          <p:nvPr/>
        </p:nvSpPr>
        <p:spPr>
          <a:xfrm>
            <a:off x="5356650" y="3804596"/>
            <a:ext cx="2298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It’s the biggest planet in the Solar System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898" name="Google Shape;5898;p46"/>
          <p:cNvSpPr txBox="1"/>
          <p:nvPr/>
        </p:nvSpPr>
        <p:spPr>
          <a:xfrm>
            <a:off x="5356575" y="3490496"/>
            <a:ext cx="22980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Offside"/>
                <a:ea typeface="Offside"/>
                <a:cs typeface="Offside"/>
                <a:sym typeface="Offside"/>
              </a:rPr>
              <a:t>WARM SHADE </a:t>
            </a:r>
            <a:endParaRPr sz="1800">
              <a:solidFill>
                <a:srgbClr val="FFFFFF"/>
              </a:solidFill>
              <a:latin typeface="Offside"/>
              <a:ea typeface="Offside"/>
              <a:cs typeface="Offside"/>
              <a:sym typeface="Offside"/>
            </a:endParaRPr>
          </a:p>
        </p:txBody>
      </p:sp>
      <p:cxnSp>
        <p:nvCxnSpPr>
          <p:cNvPr id="5899" name="Google Shape;5899;p46"/>
          <p:cNvCxnSpPr>
            <a:stCxn id="5892" idx="1"/>
            <a:endCxn id="5893" idx="1"/>
          </p:cNvCxnSpPr>
          <p:nvPr/>
        </p:nvCxnSpPr>
        <p:spPr>
          <a:xfrm flipH="1">
            <a:off x="2982800" y="1474875"/>
            <a:ext cx="1708500" cy="1743000"/>
          </a:xfrm>
          <a:prstGeom prst="bentConnector3">
            <a:avLst>
              <a:gd fmla="val 113936" name="adj1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00" name="Google Shape;5900;p46"/>
          <p:cNvCxnSpPr>
            <a:stCxn id="5892" idx="3"/>
            <a:endCxn id="5894" idx="3"/>
          </p:cNvCxnSpPr>
          <p:nvPr/>
        </p:nvCxnSpPr>
        <p:spPr>
          <a:xfrm>
            <a:off x="5069300" y="1474875"/>
            <a:ext cx="1625400" cy="1743000"/>
          </a:xfrm>
          <a:prstGeom prst="bentConnector3">
            <a:avLst>
              <a:gd fmla="val 114643" name="adj1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01" name="Google Shape;5901;p46"/>
          <p:cNvSpPr/>
          <p:nvPr/>
        </p:nvSpPr>
        <p:spPr>
          <a:xfrm>
            <a:off x="2203800" y="2133600"/>
            <a:ext cx="1082400" cy="477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2" name="Google Shape;5902;p46"/>
          <p:cNvSpPr txBox="1"/>
          <p:nvPr/>
        </p:nvSpPr>
        <p:spPr>
          <a:xfrm>
            <a:off x="2203800" y="2186950"/>
            <a:ext cx="10824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Add blue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5903" name="Google Shape;5903;p46"/>
          <p:cNvSpPr/>
          <p:nvPr/>
        </p:nvSpPr>
        <p:spPr>
          <a:xfrm>
            <a:off x="6392150" y="2133600"/>
            <a:ext cx="1082400" cy="477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4" name="Google Shape;5904;p46"/>
          <p:cNvSpPr txBox="1"/>
          <p:nvPr/>
        </p:nvSpPr>
        <p:spPr>
          <a:xfrm>
            <a:off x="6392150" y="2186950"/>
            <a:ext cx="1082400" cy="40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Add red</a:t>
            </a:r>
            <a:endParaRPr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08" name="Shape 5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9" name="Google Shape;5909;p47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</a:t>
            </a:r>
            <a:endParaRPr/>
          </a:p>
        </p:txBody>
      </p:sp>
      <p:sp>
        <p:nvSpPr>
          <p:cNvPr id="5910" name="Google Shape;5910;p47"/>
          <p:cNvSpPr/>
          <p:nvPr/>
        </p:nvSpPr>
        <p:spPr>
          <a:xfrm>
            <a:off x="3577013" y="2820713"/>
            <a:ext cx="863700" cy="863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1" name="Google Shape;5911;p47"/>
          <p:cNvSpPr/>
          <p:nvPr/>
        </p:nvSpPr>
        <p:spPr>
          <a:xfrm>
            <a:off x="5035700" y="2820713"/>
            <a:ext cx="863700" cy="863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2" name="Google Shape;5912;p47"/>
          <p:cNvSpPr/>
          <p:nvPr/>
        </p:nvSpPr>
        <p:spPr>
          <a:xfrm>
            <a:off x="6494388" y="2820713"/>
            <a:ext cx="863700" cy="863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3" name="Google Shape;5913;p47"/>
          <p:cNvSpPr/>
          <p:nvPr/>
        </p:nvSpPr>
        <p:spPr>
          <a:xfrm>
            <a:off x="2118325" y="2820713"/>
            <a:ext cx="863700" cy="8637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4" name="Google Shape;5914;p47"/>
          <p:cNvSpPr txBox="1"/>
          <p:nvPr>
            <p:ph idx="1" type="subTitle"/>
          </p:nvPr>
        </p:nvSpPr>
        <p:spPr>
          <a:xfrm>
            <a:off x="2991350" y="1123350"/>
            <a:ext cx="3646500" cy="7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dust, which gives the planet its reddish cast</a:t>
            </a:r>
            <a:endParaRPr/>
          </a:p>
        </p:txBody>
      </p:sp>
      <p:sp>
        <p:nvSpPr>
          <p:cNvPr id="5915" name="Google Shape;5915;p47"/>
          <p:cNvSpPr/>
          <p:nvPr/>
        </p:nvSpPr>
        <p:spPr>
          <a:xfrm>
            <a:off x="3697824" y="3226512"/>
            <a:ext cx="622084" cy="31889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6" name="Google Shape;5916;p47"/>
          <p:cNvGrpSpPr/>
          <p:nvPr/>
        </p:nvGrpSpPr>
        <p:grpSpPr>
          <a:xfrm>
            <a:off x="5222311" y="2925283"/>
            <a:ext cx="570409" cy="620126"/>
            <a:chOff x="2667058" y="1500293"/>
            <a:chExt cx="330231" cy="359015"/>
          </a:xfrm>
        </p:grpSpPr>
        <p:sp>
          <p:nvSpPr>
            <p:cNvPr id="5917" name="Google Shape;5917;p47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7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7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7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7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7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7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7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7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7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7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7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5" name="Google Shape;5935;p47"/>
          <p:cNvSpPr/>
          <p:nvPr/>
        </p:nvSpPr>
        <p:spPr>
          <a:xfrm>
            <a:off x="6695122" y="2926292"/>
            <a:ext cx="620106" cy="619117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6" name="Google Shape;5936;p47"/>
          <p:cNvGrpSpPr/>
          <p:nvPr/>
        </p:nvGrpSpPr>
        <p:grpSpPr>
          <a:xfrm>
            <a:off x="2313914" y="2938659"/>
            <a:ext cx="498664" cy="606568"/>
            <a:chOff x="1768821" y="3361108"/>
            <a:chExt cx="278739" cy="339073"/>
          </a:xfrm>
        </p:grpSpPr>
        <p:sp>
          <p:nvSpPr>
            <p:cNvPr id="5937" name="Google Shape;5937;p47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7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7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7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7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7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7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7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7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7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7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948" name="Google Shape;5948;p47"/>
          <p:cNvCxnSpPr>
            <a:endCxn id="5910" idx="2"/>
          </p:cNvCxnSpPr>
          <p:nvPr/>
        </p:nvCxnSpPr>
        <p:spPr>
          <a:xfrm>
            <a:off x="2550263" y="3683813"/>
            <a:ext cx="1458600" cy="600"/>
          </a:xfrm>
          <a:prstGeom prst="bentConnector4">
            <a:avLst>
              <a:gd fmla="val 501" name="adj1"/>
              <a:gd fmla="val 39787500" name="adj2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49" name="Google Shape;5949;p47"/>
          <p:cNvCxnSpPr>
            <a:stCxn id="5910" idx="0"/>
            <a:endCxn id="5911" idx="0"/>
          </p:cNvCxnSpPr>
          <p:nvPr/>
        </p:nvCxnSpPr>
        <p:spPr>
          <a:xfrm flipH="1" rot="-5400000">
            <a:off x="4737863" y="2091713"/>
            <a:ext cx="600" cy="1458600"/>
          </a:xfrm>
          <a:prstGeom prst="bentConnector3">
            <a:avLst>
              <a:gd fmla="val -39687500" name="adj1"/>
            </a:avLst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50" name="Google Shape;5950;p47"/>
          <p:cNvCxnSpPr>
            <a:stCxn id="5911" idx="2"/>
            <a:endCxn id="5912" idx="2"/>
          </p:cNvCxnSpPr>
          <p:nvPr/>
        </p:nvCxnSpPr>
        <p:spPr>
          <a:xfrm flipH="1" rot="-5400000">
            <a:off x="6196550" y="2955413"/>
            <a:ext cx="600" cy="1458600"/>
          </a:xfrm>
          <a:prstGeom prst="bentConnector3">
            <a:avLst>
              <a:gd fmla="val 396875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951" name="Google Shape;5951;p47"/>
          <p:cNvGrpSpPr/>
          <p:nvPr/>
        </p:nvGrpSpPr>
        <p:grpSpPr>
          <a:xfrm>
            <a:off x="-817649" y="1236754"/>
            <a:ext cx="922415" cy="863680"/>
            <a:chOff x="1131625" y="2739900"/>
            <a:chExt cx="1092650" cy="1023075"/>
          </a:xfrm>
        </p:grpSpPr>
        <p:sp>
          <p:nvSpPr>
            <p:cNvPr id="5952" name="Google Shape;5952;p47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7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7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7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7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7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7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7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7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7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7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7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7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7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7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7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7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7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7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7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7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7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7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7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7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7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7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7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7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7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7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7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7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7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7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7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7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7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7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7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7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7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7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7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7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7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47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7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7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7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7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7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7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7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7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7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7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7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7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7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7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7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7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7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7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7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7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7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7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7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7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7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7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7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7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7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7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7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7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7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7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7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7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7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7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7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7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7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7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7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7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7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7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7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7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7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7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7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7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7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7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7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7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7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7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7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7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7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7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7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7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7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7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7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7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7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7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7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7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7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7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7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7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7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7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7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7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7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7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7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7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7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7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7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7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7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7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7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7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7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7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7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7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7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7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7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7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7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7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7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7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7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7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7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7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7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47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7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7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7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7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7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7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7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7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7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7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7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7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7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7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7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7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7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7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7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7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7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7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7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7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7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37" name="Shape 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38" name="Google Shape;6138;p48"/>
          <p:cNvGrpSpPr/>
          <p:nvPr/>
        </p:nvGrpSpPr>
        <p:grpSpPr>
          <a:xfrm>
            <a:off x="-21575" y="-10350"/>
            <a:ext cx="5362949" cy="5147150"/>
            <a:chOff x="-21575" y="-10350"/>
            <a:chExt cx="5362949" cy="5147150"/>
          </a:xfrm>
        </p:grpSpPr>
        <p:sp>
          <p:nvSpPr>
            <p:cNvPr id="6139" name="Google Shape;6139;p48"/>
            <p:cNvSpPr/>
            <p:nvPr/>
          </p:nvSpPr>
          <p:spPr>
            <a:xfrm flipH="1">
              <a:off x="1675375" y="-6850"/>
              <a:ext cx="3665999" cy="5143650"/>
            </a:xfrm>
            <a:custGeom>
              <a:rect b="b" l="l" r="r" t="t"/>
              <a:pathLst>
                <a:path extrusionOk="0" h="205192" w="100950">
                  <a:moveTo>
                    <a:pt x="0" y="205192"/>
                  </a:moveTo>
                  <a:lnTo>
                    <a:pt x="0" y="100743"/>
                  </a:lnTo>
                  <a:lnTo>
                    <a:pt x="18505" y="82238"/>
                  </a:lnTo>
                  <a:lnTo>
                    <a:pt x="18505" y="0"/>
                  </a:lnTo>
                  <a:lnTo>
                    <a:pt x="100949" y="0"/>
                  </a:lnTo>
                  <a:lnTo>
                    <a:pt x="100949" y="205192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8"/>
            <p:cNvSpPr/>
            <p:nvPr/>
          </p:nvSpPr>
          <p:spPr>
            <a:xfrm>
              <a:off x="-21575" y="-10350"/>
              <a:ext cx="4683000" cy="5143500"/>
            </a:xfrm>
            <a:prstGeom prst="rect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2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1" name="Google Shape;6141;p48"/>
          <p:cNvSpPr txBox="1"/>
          <p:nvPr>
            <p:ph idx="2"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ASSIGNMENT</a:t>
            </a:r>
            <a:endParaRPr/>
          </a:p>
        </p:txBody>
      </p:sp>
      <p:pic>
        <p:nvPicPr>
          <p:cNvPr id="6142" name="Google Shape;6142;p48"/>
          <p:cNvPicPr preferRelativeResize="0"/>
          <p:nvPr/>
        </p:nvPicPr>
        <p:blipFill rotWithShape="1">
          <a:blip r:embed="rId3">
            <a:alphaModFix/>
          </a:blip>
          <a:srcRect b="0" l="0" r="0" t="24676"/>
          <a:stretch/>
        </p:blipFill>
        <p:spPr>
          <a:xfrm>
            <a:off x="4588900" y="0"/>
            <a:ext cx="4555102" cy="5147150"/>
          </a:xfrm>
          <a:prstGeom prst="rect">
            <a:avLst/>
          </a:prstGeom>
          <a:noFill/>
          <a:ln>
            <a:noFill/>
          </a:ln>
        </p:spPr>
      </p:pic>
      <p:sp>
        <p:nvSpPr>
          <p:cNvPr id="6143" name="Google Shape;6143;p48"/>
          <p:cNvSpPr txBox="1"/>
          <p:nvPr>
            <p:ph idx="1" type="subTitle"/>
          </p:nvPr>
        </p:nvSpPr>
        <p:spPr>
          <a:xfrm flipH="1">
            <a:off x="604325" y="2557956"/>
            <a:ext cx="2658000" cy="137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giant, the biggest planet in the Solar System and the fourth-brightest object in the sky</a:t>
            </a:r>
            <a:endParaRPr/>
          </a:p>
        </p:txBody>
      </p:sp>
      <p:sp>
        <p:nvSpPr>
          <p:cNvPr id="6144" name="Google Shape;6144;p48"/>
          <p:cNvSpPr txBox="1"/>
          <p:nvPr>
            <p:ph type="title"/>
          </p:nvPr>
        </p:nvSpPr>
        <p:spPr>
          <a:xfrm>
            <a:off x="604325" y="2086500"/>
            <a:ext cx="2891400" cy="52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DESIGN!</a:t>
            </a:r>
            <a:endParaRPr/>
          </a:p>
        </p:txBody>
      </p:sp>
      <p:sp>
        <p:nvSpPr>
          <p:cNvPr id="6145" name="Google Shape;6145;p48"/>
          <p:cNvSpPr/>
          <p:nvPr/>
        </p:nvSpPr>
        <p:spPr>
          <a:xfrm>
            <a:off x="720000" y="1447088"/>
            <a:ext cx="477000" cy="477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6" name="Google Shape;6146;p48"/>
          <p:cNvGrpSpPr/>
          <p:nvPr/>
        </p:nvGrpSpPr>
        <p:grpSpPr>
          <a:xfrm>
            <a:off x="4588891" y="4359705"/>
            <a:ext cx="1285721" cy="1203852"/>
            <a:chOff x="1131625" y="2739900"/>
            <a:chExt cx="1092650" cy="1023075"/>
          </a:xfrm>
        </p:grpSpPr>
        <p:sp>
          <p:nvSpPr>
            <p:cNvPr id="6147" name="Google Shape;6147;p48"/>
            <p:cNvSpPr/>
            <p:nvPr/>
          </p:nvSpPr>
          <p:spPr>
            <a:xfrm>
              <a:off x="1131625" y="2740050"/>
              <a:ext cx="38225" cy="32650"/>
            </a:xfrm>
            <a:custGeom>
              <a:rect b="b" l="l" r="r" t="t"/>
              <a:pathLst>
                <a:path extrusionOk="0" h="1306" w="1529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6" y="1248"/>
                    <a:pt x="707" y="1306"/>
                    <a:pt x="866" y="1306"/>
                  </a:cubicBezTo>
                  <a:cubicBezTo>
                    <a:pt x="1204" y="1306"/>
                    <a:pt x="1529" y="1042"/>
                    <a:pt x="1524" y="646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8"/>
            <p:cNvSpPr/>
            <p:nvPr/>
          </p:nvSpPr>
          <p:spPr>
            <a:xfrm>
              <a:off x="1212825" y="273990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8"/>
            <p:cNvSpPr/>
            <p:nvPr/>
          </p:nvSpPr>
          <p:spPr>
            <a:xfrm>
              <a:off x="12938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8"/>
            <p:cNvSpPr/>
            <p:nvPr/>
          </p:nvSpPr>
          <p:spPr>
            <a:xfrm>
              <a:off x="137487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8"/>
            <p:cNvSpPr/>
            <p:nvPr/>
          </p:nvSpPr>
          <p:spPr>
            <a:xfrm>
              <a:off x="14562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8"/>
            <p:cNvSpPr/>
            <p:nvPr/>
          </p:nvSpPr>
          <p:spPr>
            <a:xfrm>
              <a:off x="1537250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8"/>
            <p:cNvSpPr/>
            <p:nvPr/>
          </p:nvSpPr>
          <p:spPr>
            <a:xfrm>
              <a:off x="1618300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8"/>
            <p:cNvSpPr/>
            <p:nvPr/>
          </p:nvSpPr>
          <p:spPr>
            <a:xfrm>
              <a:off x="1699475" y="273990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8"/>
            <p:cNvSpPr/>
            <p:nvPr/>
          </p:nvSpPr>
          <p:spPr>
            <a:xfrm>
              <a:off x="1780525" y="273990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8"/>
            <p:cNvSpPr/>
            <p:nvPr/>
          </p:nvSpPr>
          <p:spPr>
            <a:xfrm>
              <a:off x="186170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8"/>
            <p:cNvSpPr/>
            <p:nvPr/>
          </p:nvSpPr>
          <p:spPr>
            <a:xfrm>
              <a:off x="19427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8"/>
            <p:cNvSpPr/>
            <p:nvPr/>
          </p:nvSpPr>
          <p:spPr>
            <a:xfrm>
              <a:off x="2023925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8"/>
            <p:cNvSpPr/>
            <p:nvPr/>
          </p:nvSpPr>
          <p:spPr>
            <a:xfrm>
              <a:off x="21049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8"/>
            <p:cNvSpPr/>
            <p:nvPr/>
          </p:nvSpPr>
          <p:spPr>
            <a:xfrm>
              <a:off x="2186150" y="273990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8"/>
            <p:cNvSpPr/>
            <p:nvPr/>
          </p:nvSpPr>
          <p:spPr>
            <a:xfrm>
              <a:off x="11371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14" y="1298"/>
                    <a:pt x="1304" y="1007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8"/>
            <p:cNvSpPr/>
            <p:nvPr/>
          </p:nvSpPr>
          <p:spPr>
            <a:xfrm>
              <a:off x="1218300" y="2822550"/>
              <a:ext cx="32475" cy="32450"/>
            </a:xfrm>
            <a:custGeom>
              <a:rect b="b" l="l" r="r" t="t"/>
              <a:pathLst>
                <a:path extrusionOk="0" h="1298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46" y="1298"/>
                  </a:cubicBezTo>
                  <a:cubicBezTo>
                    <a:pt x="1008" y="1298"/>
                    <a:pt x="1298" y="1007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8"/>
            <p:cNvSpPr/>
            <p:nvPr/>
          </p:nvSpPr>
          <p:spPr>
            <a:xfrm>
              <a:off x="12938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8"/>
            <p:cNvSpPr/>
            <p:nvPr/>
          </p:nvSpPr>
          <p:spPr>
            <a:xfrm>
              <a:off x="137487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4"/>
                    <a:pt x="710" y="1303"/>
                    <a:pt x="869" y="1303"/>
                  </a:cubicBezTo>
                  <a:cubicBezTo>
                    <a:pt x="1204" y="1303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8"/>
            <p:cNvSpPr/>
            <p:nvPr/>
          </p:nvSpPr>
          <p:spPr>
            <a:xfrm>
              <a:off x="14562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2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8"/>
            <p:cNvSpPr/>
            <p:nvPr/>
          </p:nvSpPr>
          <p:spPr>
            <a:xfrm>
              <a:off x="1537250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8"/>
            <p:cNvSpPr/>
            <p:nvPr/>
          </p:nvSpPr>
          <p:spPr>
            <a:xfrm>
              <a:off x="1618300" y="2822550"/>
              <a:ext cx="38100" cy="32600"/>
            </a:xfrm>
            <a:custGeom>
              <a:rect b="b" l="l" r="r" t="t"/>
              <a:pathLst>
                <a:path extrusionOk="0" h="1304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4"/>
                    <a:pt x="707" y="1303"/>
                    <a:pt x="866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8"/>
            <p:cNvSpPr/>
            <p:nvPr/>
          </p:nvSpPr>
          <p:spPr>
            <a:xfrm>
              <a:off x="1699475" y="2822550"/>
              <a:ext cx="37975" cy="32600"/>
            </a:xfrm>
            <a:custGeom>
              <a:rect b="b" l="l" r="r" t="t"/>
              <a:pathLst>
                <a:path extrusionOk="0" h="1304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4"/>
                    <a:pt x="704" y="1303"/>
                    <a:pt x="863" y="1303"/>
                  </a:cubicBezTo>
                  <a:cubicBezTo>
                    <a:pt x="1198" y="1303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8"/>
            <p:cNvSpPr/>
            <p:nvPr/>
          </p:nvSpPr>
          <p:spPr>
            <a:xfrm>
              <a:off x="17860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8"/>
            <p:cNvSpPr/>
            <p:nvPr/>
          </p:nvSpPr>
          <p:spPr>
            <a:xfrm>
              <a:off x="1867200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2" y="1298"/>
                  </a:cubicBezTo>
                  <a:cubicBezTo>
                    <a:pt x="1007" y="1298"/>
                    <a:pt x="1304" y="1007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8"/>
            <p:cNvSpPr/>
            <p:nvPr/>
          </p:nvSpPr>
          <p:spPr>
            <a:xfrm>
              <a:off x="1948225" y="2822550"/>
              <a:ext cx="32625" cy="32450"/>
            </a:xfrm>
            <a:custGeom>
              <a:rect b="b" l="l" r="r" t="t"/>
              <a:pathLst>
                <a:path extrusionOk="0" h="1298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07"/>
                    <a:pt x="291" y="1298"/>
                    <a:pt x="653" y="1298"/>
                  </a:cubicBezTo>
                  <a:cubicBezTo>
                    <a:pt x="1014" y="1298"/>
                    <a:pt x="1305" y="1007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8"/>
            <p:cNvSpPr/>
            <p:nvPr/>
          </p:nvSpPr>
          <p:spPr>
            <a:xfrm>
              <a:off x="2023925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18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8"/>
            <p:cNvSpPr/>
            <p:nvPr/>
          </p:nvSpPr>
          <p:spPr>
            <a:xfrm>
              <a:off x="21049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4"/>
                    <a:pt x="707" y="1303"/>
                    <a:pt x="867" y="1303"/>
                  </a:cubicBezTo>
                  <a:cubicBezTo>
                    <a:pt x="1202" y="1303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8"/>
            <p:cNvSpPr/>
            <p:nvPr/>
          </p:nvSpPr>
          <p:spPr>
            <a:xfrm>
              <a:off x="2186150" y="2822550"/>
              <a:ext cx="38125" cy="32600"/>
            </a:xfrm>
            <a:custGeom>
              <a:rect b="b" l="l" r="r" t="t"/>
              <a:pathLst>
                <a:path extrusionOk="0" h="1304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4"/>
                    <a:pt x="704" y="1303"/>
                    <a:pt x="865" y="1303"/>
                  </a:cubicBezTo>
                  <a:cubicBezTo>
                    <a:pt x="1201" y="1303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8"/>
            <p:cNvSpPr/>
            <p:nvPr/>
          </p:nvSpPr>
          <p:spPr>
            <a:xfrm>
              <a:off x="11371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3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48"/>
            <p:cNvSpPr/>
            <p:nvPr/>
          </p:nvSpPr>
          <p:spPr>
            <a:xfrm>
              <a:off x="1218300" y="29050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3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8"/>
            <p:cNvSpPr/>
            <p:nvPr/>
          </p:nvSpPr>
          <p:spPr>
            <a:xfrm>
              <a:off x="12938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8"/>
            <p:cNvSpPr/>
            <p:nvPr/>
          </p:nvSpPr>
          <p:spPr>
            <a:xfrm>
              <a:off x="137487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8"/>
            <p:cNvSpPr/>
            <p:nvPr/>
          </p:nvSpPr>
          <p:spPr>
            <a:xfrm>
              <a:off x="14562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8"/>
            <p:cNvSpPr/>
            <p:nvPr/>
          </p:nvSpPr>
          <p:spPr>
            <a:xfrm>
              <a:off x="1537250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8"/>
            <p:cNvSpPr/>
            <p:nvPr/>
          </p:nvSpPr>
          <p:spPr>
            <a:xfrm>
              <a:off x="1618300" y="29050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8"/>
            <p:cNvSpPr/>
            <p:nvPr/>
          </p:nvSpPr>
          <p:spPr>
            <a:xfrm>
              <a:off x="1699475" y="29050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8"/>
            <p:cNvSpPr/>
            <p:nvPr/>
          </p:nvSpPr>
          <p:spPr>
            <a:xfrm>
              <a:off x="17860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3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8"/>
            <p:cNvSpPr/>
            <p:nvPr/>
          </p:nvSpPr>
          <p:spPr>
            <a:xfrm>
              <a:off x="1867200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3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8"/>
            <p:cNvSpPr/>
            <p:nvPr/>
          </p:nvSpPr>
          <p:spPr>
            <a:xfrm>
              <a:off x="1948225" y="29050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3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3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8"/>
            <p:cNvSpPr/>
            <p:nvPr/>
          </p:nvSpPr>
          <p:spPr>
            <a:xfrm>
              <a:off x="2023925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8"/>
            <p:cNvSpPr/>
            <p:nvPr/>
          </p:nvSpPr>
          <p:spPr>
            <a:xfrm>
              <a:off x="21049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8"/>
            <p:cNvSpPr/>
            <p:nvPr/>
          </p:nvSpPr>
          <p:spPr>
            <a:xfrm>
              <a:off x="2186150" y="29050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8"/>
            <p:cNvSpPr/>
            <p:nvPr/>
          </p:nvSpPr>
          <p:spPr>
            <a:xfrm>
              <a:off x="11316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8"/>
            <p:cNvSpPr/>
            <p:nvPr/>
          </p:nvSpPr>
          <p:spPr>
            <a:xfrm>
              <a:off x="1212825" y="2987500"/>
              <a:ext cx="37950" cy="32700"/>
            </a:xfrm>
            <a:custGeom>
              <a:rect b="b" l="l" r="r" t="t"/>
              <a:pathLst>
                <a:path extrusionOk="0" h="1308" w="1518">
                  <a:moveTo>
                    <a:pt x="865" y="1"/>
                  </a:moveTo>
                  <a:cubicBezTo>
                    <a:pt x="284" y="1"/>
                    <a:pt x="0" y="705"/>
                    <a:pt x="407" y="1118"/>
                  </a:cubicBezTo>
                  <a:cubicBezTo>
                    <a:pt x="540" y="1249"/>
                    <a:pt x="702" y="1307"/>
                    <a:pt x="862" y="1307"/>
                  </a:cubicBezTo>
                  <a:cubicBezTo>
                    <a:pt x="1197" y="1307"/>
                    <a:pt x="1517" y="1047"/>
                    <a:pt x="1517" y="653"/>
                  </a:cubicBezTo>
                  <a:cubicBezTo>
                    <a:pt x="1517" y="298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8"/>
            <p:cNvSpPr/>
            <p:nvPr/>
          </p:nvSpPr>
          <p:spPr>
            <a:xfrm>
              <a:off x="12938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0" y="705"/>
                    <a:pt x="414" y="1118"/>
                  </a:cubicBezTo>
                  <a:cubicBezTo>
                    <a:pt x="545" y="1249"/>
                    <a:pt x="706" y="1307"/>
                    <a:pt x="865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8"/>
            <p:cNvSpPr/>
            <p:nvPr/>
          </p:nvSpPr>
          <p:spPr>
            <a:xfrm>
              <a:off x="137487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9" y="1"/>
                  </a:moveTo>
                  <a:cubicBezTo>
                    <a:pt x="298" y="1"/>
                    <a:pt x="1" y="705"/>
                    <a:pt x="414" y="1118"/>
                  </a:cubicBezTo>
                  <a:cubicBezTo>
                    <a:pt x="547" y="1249"/>
                    <a:pt x="709" y="1307"/>
                    <a:pt x="868" y="1307"/>
                  </a:cubicBezTo>
                  <a:cubicBezTo>
                    <a:pt x="1204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8"/>
            <p:cNvSpPr/>
            <p:nvPr/>
          </p:nvSpPr>
          <p:spPr>
            <a:xfrm>
              <a:off x="14562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8"/>
            <p:cNvSpPr/>
            <p:nvPr/>
          </p:nvSpPr>
          <p:spPr>
            <a:xfrm>
              <a:off x="1537250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3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8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8"/>
            <p:cNvSpPr/>
            <p:nvPr/>
          </p:nvSpPr>
          <p:spPr>
            <a:xfrm>
              <a:off x="1618300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8"/>
            <p:cNvSpPr/>
            <p:nvPr/>
          </p:nvSpPr>
          <p:spPr>
            <a:xfrm>
              <a:off x="1699475" y="2987500"/>
              <a:ext cx="37975" cy="32700"/>
            </a:xfrm>
            <a:custGeom>
              <a:rect b="b" l="l" r="r" t="t"/>
              <a:pathLst>
                <a:path extrusionOk="0" h="1308" w="1519">
                  <a:moveTo>
                    <a:pt x="872" y="1"/>
                  </a:moveTo>
                  <a:cubicBezTo>
                    <a:pt x="291" y="1"/>
                    <a:pt x="1" y="705"/>
                    <a:pt x="408" y="1118"/>
                  </a:cubicBezTo>
                  <a:cubicBezTo>
                    <a:pt x="541" y="1249"/>
                    <a:pt x="703" y="1307"/>
                    <a:pt x="862" y="1307"/>
                  </a:cubicBezTo>
                  <a:cubicBezTo>
                    <a:pt x="1197" y="1307"/>
                    <a:pt x="1518" y="1047"/>
                    <a:pt x="1518" y="653"/>
                  </a:cubicBezTo>
                  <a:cubicBezTo>
                    <a:pt x="1518" y="298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8"/>
            <p:cNvSpPr/>
            <p:nvPr/>
          </p:nvSpPr>
          <p:spPr>
            <a:xfrm>
              <a:off x="1780525" y="2987500"/>
              <a:ext cx="38100" cy="32700"/>
            </a:xfrm>
            <a:custGeom>
              <a:rect b="b" l="l" r="r" t="t"/>
              <a:pathLst>
                <a:path extrusionOk="0" h="1308" w="1524">
                  <a:moveTo>
                    <a:pt x="872" y="1"/>
                  </a:moveTo>
                  <a:cubicBezTo>
                    <a:pt x="291" y="1"/>
                    <a:pt x="0" y="705"/>
                    <a:pt x="413" y="1118"/>
                  </a:cubicBezTo>
                  <a:cubicBezTo>
                    <a:pt x="544" y="1249"/>
                    <a:pt x="706" y="1307"/>
                    <a:pt x="865" y="1307"/>
                  </a:cubicBezTo>
                  <a:cubicBezTo>
                    <a:pt x="1200" y="1307"/>
                    <a:pt x="1524" y="1047"/>
                    <a:pt x="1524" y="653"/>
                  </a:cubicBezTo>
                  <a:cubicBezTo>
                    <a:pt x="1524" y="298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8"/>
            <p:cNvSpPr/>
            <p:nvPr/>
          </p:nvSpPr>
          <p:spPr>
            <a:xfrm>
              <a:off x="186170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8"/>
            <p:cNvSpPr/>
            <p:nvPr/>
          </p:nvSpPr>
          <p:spPr>
            <a:xfrm>
              <a:off x="19427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3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8"/>
            <p:cNvSpPr/>
            <p:nvPr/>
          </p:nvSpPr>
          <p:spPr>
            <a:xfrm>
              <a:off x="2023925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2" y="1307"/>
                  </a:cubicBezTo>
                  <a:cubicBezTo>
                    <a:pt x="1198" y="1307"/>
                    <a:pt x="1520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8"/>
            <p:cNvSpPr/>
            <p:nvPr/>
          </p:nvSpPr>
          <p:spPr>
            <a:xfrm>
              <a:off x="21049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14" y="1118"/>
                  </a:cubicBezTo>
                  <a:cubicBezTo>
                    <a:pt x="545" y="1249"/>
                    <a:pt x="707" y="1307"/>
                    <a:pt x="866" y="1307"/>
                  </a:cubicBezTo>
                  <a:cubicBezTo>
                    <a:pt x="1201" y="1307"/>
                    <a:pt x="1525" y="1047"/>
                    <a:pt x="1525" y="653"/>
                  </a:cubicBezTo>
                  <a:cubicBezTo>
                    <a:pt x="1525" y="298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8"/>
            <p:cNvSpPr/>
            <p:nvPr/>
          </p:nvSpPr>
          <p:spPr>
            <a:xfrm>
              <a:off x="2186150" y="2987500"/>
              <a:ext cx="38125" cy="32700"/>
            </a:xfrm>
            <a:custGeom>
              <a:rect b="b" l="l" r="r" t="t"/>
              <a:pathLst>
                <a:path extrusionOk="0" h="1308" w="1525">
                  <a:moveTo>
                    <a:pt x="872" y="1"/>
                  </a:moveTo>
                  <a:cubicBezTo>
                    <a:pt x="291" y="1"/>
                    <a:pt x="1" y="705"/>
                    <a:pt x="407" y="1118"/>
                  </a:cubicBezTo>
                  <a:cubicBezTo>
                    <a:pt x="540" y="1249"/>
                    <a:pt x="703" y="1307"/>
                    <a:pt x="863" y="1307"/>
                  </a:cubicBezTo>
                  <a:cubicBezTo>
                    <a:pt x="1201" y="1307"/>
                    <a:pt x="1524" y="1047"/>
                    <a:pt x="1524" y="653"/>
                  </a:cubicBezTo>
                  <a:cubicBezTo>
                    <a:pt x="1524" y="298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8"/>
            <p:cNvSpPr/>
            <p:nvPr/>
          </p:nvSpPr>
          <p:spPr>
            <a:xfrm>
              <a:off x="11316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8"/>
            <p:cNvSpPr/>
            <p:nvPr/>
          </p:nvSpPr>
          <p:spPr>
            <a:xfrm>
              <a:off x="1212825" y="3070150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7" y="1301"/>
                    <a:pt x="1517" y="1042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8"/>
            <p:cNvSpPr/>
            <p:nvPr/>
          </p:nvSpPr>
          <p:spPr>
            <a:xfrm>
              <a:off x="12938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8"/>
            <p:cNvSpPr/>
            <p:nvPr/>
          </p:nvSpPr>
          <p:spPr>
            <a:xfrm>
              <a:off x="137487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1"/>
                  </a:moveTo>
                  <a:cubicBezTo>
                    <a:pt x="298" y="1"/>
                    <a:pt x="1" y="698"/>
                    <a:pt x="414" y="1111"/>
                  </a:cubicBezTo>
                  <a:cubicBezTo>
                    <a:pt x="547" y="1242"/>
                    <a:pt x="710" y="1301"/>
                    <a:pt x="869" y="1301"/>
                  </a:cubicBezTo>
                  <a:cubicBezTo>
                    <a:pt x="1204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8"/>
            <p:cNvSpPr/>
            <p:nvPr/>
          </p:nvSpPr>
          <p:spPr>
            <a:xfrm>
              <a:off x="14562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8"/>
            <p:cNvSpPr/>
            <p:nvPr/>
          </p:nvSpPr>
          <p:spPr>
            <a:xfrm>
              <a:off x="1537250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8"/>
            <p:cNvSpPr/>
            <p:nvPr/>
          </p:nvSpPr>
          <p:spPr>
            <a:xfrm>
              <a:off x="1618300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8"/>
            <p:cNvSpPr/>
            <p:nvPr/>
          </p:nvSpPr>
          <p:spPr>
            <a:xfrm>
              <a:off x="1699475" y="3070150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4" y="1301"/>
                    <a:pt x="863" y="1301"/>
                  </a:cubicBezTo>
                  <a:cubicBezTo>
                    <a:pt x="1198" y="1301"/>
                    <a:pt x="1518" y="1042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8"/>
            <p:cNvSpPr/>
            <p:nvPr/>
          </p:nvSpPr>
          <p:spPr>
            <a:xfrm>
              <a:off x="1780525" y="3070150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7" y="1301"/>
                    <a:pt x="866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8"/>
            <p:cNvSpPr/>
            <p:nvPr/>
          </p:nvSpPr>
          <p:spPr>
            <a:xfrm>
              <a:off x="186170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8"/>
            <p:cNvSpPr/>
            <p:nvPr/>
          </p:nvSpPr>
          <p:spPr>
            <a:xfrm>
              <a:off x="19427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8"/>
            <p:cNvSpPr/>
            <p:nvPr/>
          </p:nvSpPr>
          <p:spPr>
            <a:xfrm>
              <a:off x="2023925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3" y="1301"/>
                    <a:pt x="863" y="1301"/>
                  </a:cubicBezTo>
                  <a:cubicBezTo>
                    <a:pt x="1199" y="1301"/>
                    <a:pt x="1520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8"/>
            <p:cNvSpPr/>
            <p:nvPr/>
          </p:nvSpPr>
          <p:spPr>
            <a:xfrm>
              <a:off x="21049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7" y="1301"/>
                  </a:cubicBezTo>
                  <a:cubicBezTo>
                    <a:pt x="1202" y="1301"/>
                    <a:pt x="1525" y="1042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8"/>
            <p:cNvSpPr/>
            <p:nvPr/>
          </p:nvSpPr>
          <p:spPr>
            <a:xfrm>
              <a:off x="2186150" y="3070150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1" y="1242"/>
                    <a:pt x="704" y="1301"/>
                    <a:pt x="864" y="1301"/>
                  </a:cubicBezTo>
                  <a:cubicBezTo>
                    <a:pt x="1201" y="1301"/>
                    <a:pt x="1524" y="1042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8"/>
            <p:cNvSpPr/>
            <p:nvPr/>
          </p:nvSpPr>
          <p:spPr>
            <a:xfrm>
              <a:off x="11316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8"/>
            <p:cNvSpPr/>
            <p:nvPr/>
          </p:nvSpPr>
          <p:spPr>
            <a:xfrm>
              <a:off x="1212825" y="31526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6"/>
                    <a:pt x="705" y="1306"/>
                    <a:pt x="865" y="1306"/>
                  </a:cubicBezTo>
                  <a:cubicBezTo>
                    <a:pt x="1199" y="1306"/>
                    <a:pt x="1517" y="1046"/>
                    <a:pt x="1517" y="653"/>
                  </a:cubicBezTo>
                  <a:cubicBezTo>
                    <a:pt x="1517" y="292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8"/>
            <p:cNvSpPr/>
            <p:nvPr/>
          </p:nvSpPr>
          <p:spPr>
            <a:xfrm>
              <a:off x="12938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8"/>
            <p:cNvSpPr/>
            <p:nvPr/>
          </p:nvSpPr>
          <p:spPr>
            <a:xfrm>
              <a:off x="137487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8"/>
            <p:cNvSpPr/>
            <p:nvPr/>
          </p:nvSpPr>
          <p:spPr>
            <a:xfrm>
              <a:off x="14562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1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8"/>
            <p:cNvSpPr/>
            <p:nvPr/>
          </p:nvSpPr>
          <p:spPr>
            <a:xfrm>
              <a:off x="1537250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8"/>
            <p:cNvSpPr/>
            <p:nvPr/>
          </p:nvSpPr>
          <p:spPr>
            <a:xfrm>
              <a:off x="1618300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8"/>
            <p:cNvSpPr/>
            <p:nvPr/>
          </p:nvSpPr>
          <p:spPr>
            <a:xfrm>
              <a:off x="1699475" y="31526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2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8"/>
            <p:cNvSpPr/>
            <p:nvPr/>
          </p:nvSpPr>
          <p:spPr>
            <a:xfrm>
              <a:off x="1780525" y="31526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8"/>
            <p:cNvSpPr/>
            <p:nvPr/>
          </p:nvSpPr>
          <p:spPr>
            <a:xfrm>
              <a:off x="186170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8"/>
            <p:cNvSpPr/>
            <p:nvPr/>
          </p:nvSpPr>
          <p:spPr>
            <a:xfrm>
              <a:off x="19427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4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8"/>
            <p:cNvSpPr/>
            <p:nvPr/>
          </p:nvSpPr>
          <p:spPr>
            <a:xfrm>
              <a:off x="2023925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5" y="1306"/>
                    <a:pt x="866" y="1306"/>
                  </a:cubicBezTo>
                  <a:cubicBezTo>
                    <a:pt x="1200" y="1306"/>
                    <a:pt x="1520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8"/>
            <p:cNvSpPr/>
            <p:nvPr/>
          </p:nvSpPr>
          <p:spPr>
            <a:xfrm>
              <a:off x="21049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2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8"/>
            <p:cNvSpPr/>
            <p:nvPr/>
          </p:nvSpPr>
          <p:spPr>
            <a:xfrm>
              <a:off x="2186150" y="31526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2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8"/>
            <p:cNvSpPr/>
            <p:nvPr/>
          </p:nvSpPr>
          <p:spPr>
            <a:xfrm>
              <a:off x="11371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14" y="1305"/>
                    <a:pt x="1304" y="1014"/>
                    <a:pt x="1304" y="652"/>
                  </a:cubicBezTo>
                  <a:cubicBezTo>
                    <a:pt x="1304" y="291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8"/>
            <p:cNvSpPr/>
            <p:nvPr/>
          </p:nvSpPr>
          <p:spPr>
            <a:xfrm>
              <a:off x="1218300" y="3235125"/>
              <a:ext cx="32475" cy="32625"/>
            </a:xfrm>
            <a:custGeom>
              <a:rect b="b" l="l" r="r" t="t"/>
              <a:pathLst>
                <a:path extrusionOk="0" h="1305" w="1299">
                  <a:moveTo>
                    <a:pt x="646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46" y="1305"/>
                  </a:cubicBezTo>
                  <a:cubicBezTo>
                    <a:pt x="1008" y="1305"/>
                    <a:pt x="1298" y="1014"/>
                    <a:pt x="1298" y="652"/>
                  </a:cubicBezTo>
                  <a:cubicBezTo>
                    <a:pt x="1298" y="291"/>
                    <a:pt x="1008" y="0"/>
                    <a:pt x="646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8"/>
            <p:cNvSpPr/>
            <p:nvPr/>
          </p:nvSpPr>
          <p:spPr>
            <a:xfrm>
              <a:off x="12938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8"/>
            <p:cNvSpPr/>
            <p:nvPr/>
          </p:nvSpPr>
          <p:spPr>
            <a:xfrm>
              <a:off x="137487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8"/>
            <p:cNvSpPr/>
            <p:nvPr/>
          </p:nvSpPr>
          <p:spPr>
            <a:xfrm>
              <a:off x="14562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8"/>
            <p:cNvSpPr/>
            <p:nvPr/>
          </p:nvSpPr>
          <p:spPr>
            <a:xfrm>
              <a:off x="1537250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8"/>
            <p:cNvSpPr/>
            <p:nvPr/>
          </p:nvSpPr>
          <p:spPr>
            <a:xfrm>
              <a:off x="1618300" y="3235125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8"/>
            <p:cNvSpPr/>
            <p:nvPr/>
          </p:nvSpPr>
          <p:spPr>
            <a:xfrm>
              <a:off x="1699475" y="3235125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8"/>
            <p:cNvSpPr/>
            <p:nvPr/>
          </p:nvSpPr>
          <p:spPr>
            <a:xfrm>
              <a:off x="17860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1" y="291"/>
                    <a:pt x="1" y="652"/>
                  </a:cubicBezTo>
                  <a:cubicBezTo>
                    <a:pt x="1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8"/>
            <p:cNvSpPr/>
            <p:nvPr/>
          </p:nvSpPr>
          <p:spPr>
            <a:xfrm>
              <a:off x="1867200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2" y="1305"/>
                  </a:cubicBezTo>
                  <a:cubicBezTo>
                    <a:pt x="1007" y="1305"/>
                    <a:pt x="1304" y="1014"/>
                    <a:pt x="1304" y="652"/>
                  </a:cubicBezTo>
                  <a:cubicBezTo>
                    <a:pt x="1304" y="291"/>
                    <a:pt x="1007" y="0"/>
                    <a:pt x="65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8"/>
            <p:cNvSpPr/>
            <p:nvPr/>
          </p:nvSpPr>
          <p:spPr>
            <a:xfrm>
              <a:off x="1948225" y="3235125"/>
              <a:ext cx="32625" cy="32625"/>
            </a:xfrm>
            <a:custGeom>
              <a:rect b="b" l="l" r="r" t="t"/>
              <a:pathLst>
                <a:path extrusionOk="0" h="1305" w="1305">
                  <a:moveTo>
                    <a:pt x="653" y="0"/>
                  </a:moveTo>
                  <a:cubicBezTo>
                    <a:pt x="291" y="0"/>
                    <a:pt x="0" y="291"/>
                    <a:pt x="0" y="652"/>
                  </a:cubicBezTo>
                  <a:cubicBezTo>
                    <a:pt x="0" y="1014"/>
                    <a:pt x="291" y="1305"/>
                    <a:pt x="653" y="1305"/>
                  </a:cubicBezTo>
                  <a:cubicBezTo>
                    <a:pt x="1014" y="1305"/>
                    <a:pt x="1305" y="1014"/>
                    <a:pt x="1305" y="652"/>
                  </a:cubicBezTo>
                  <a:cubicBezTo>
                    <a:pt x="1305" y="291"/>
                    <a:pt x="1014" y="0"/>
                    <a:pt x="65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8"/>
            <p:cNvSpPr/>
            <p:nvPr/>
          </p:nvSpPr>
          <p:spPr>
            <a:xfrm>
              <a:off x="2023925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8"/>
            <p:cNvSpPr/>
            <p:nvPr/>
          </p:nvSpPr>
          <p:spPr>
            <a:xfrm>
              <a:off x="21049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8"/>
            <p:cNvSpPr/>
            <p:nvPr/>
          </p:nvSpPr>
          <p:spPr>
            <a:xfrm>
              <a:off x="2186150" y="3235125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8"/>
            <p:cNvSpPr/>
            <p:nvPr/>
          </p:nvSpPr>
          <p:spPr>
            <a:xfrm>
              <a:off x="11316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8"/>
            <p:cNvSpPr/>
            <p:nvPr/>
          </p:nvSpPr>
          <p:spPr>
            <a:xfrm>
              <a:off x="1212825" y="33177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0"/>
                  </a:moveTo>
                  <a:cubicBezTo>
                    <a:pt x="284" y="0"/>
                    <a:pt x="0" y="697"/>
                    <a:pt x="407" y="1111"/>
                  </a:cubicBezTo>
                  <a:cubicBezTo>
                    <a:pt x="540" y="1242"/>
                    <a:pt x="703" y="1300"/>
                    <a:pt x="862" y="1300"/>
                  </a:cubicBezTo>
                  <a:cubicBezTo>
                    <a:pt x="1197" y="1300"/>
                    <a:pt x="1517" y="1042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8"/>
            <p:cNvSpPr/>
            <p:nvPr/>
          </p:nvSpPr>
          <p:spPr>
            <a:xfrm>
              <a:off x="12938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0" y="697"/>
                    <a:pt x="414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8"/>
            <p:cNvSpPr/>
            <p:nvPr/>
          </p:nvSpPr>
          <p:spPr>
            <a:xfrm>
              <a:off x="137487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9" y="0"/>
                  </a:moveTo>
                  <a:cubicBezTo>
                    <a:pt x="298" y="0"/>
                    <a:pt x="1" y="697"/>
                    <a:pt x="414" y="1111"/>
                  </a:cubicBezTo>
                  <a:cubicBezTo>
                    <a:pt x="547" y="1242"/>
                    <a:pt x="710" y="1300"/>
                    <a:pt x="869" y="1300"/>
                  </a:cubicBezTo>
                  <a:cubicBezTo>
                    <a:pt x="1204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8"/>
            <p:cNvSpPr/>
            <p:nvPr/>
          </p:nvSpPr>
          <p:spPr>
            <a:xfrm>
              <a:off x="14562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8"/>
            <p:cNvSpPr/>
            <p:nvPr/>
          </p:nvSpPr>
          <p:spPr>
            <a:xfrm>
              <a:off x="1537250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8"/>
            <p:cNvSpPr/>
            <p:nvPr/>
          </p:nvSpPr>
          <p:spPr>
            <a:xfrm>
              <a:off x="1618300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5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8"/>
            <p:cNvSpPr/>
            <p:nvPr/>
          </p:nvSpPr>
          <p:spPr>
            <a:xfrm>
              <a:off x="1699475" y="33177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0"/>
                  </a:moveTo>
                  <a:cubicBezTo>
                    <a:pt x="291" y="0"/>
                    <a:pt x="1" y="697"/>
                    <a:pt x="408" y="1111"/>
                  </a:cubicBezTo>
                  <a:cubicBezTo>
                    <a:pt x="541" y="1242"/>
                    <a:pt x="704" y="1300"/>
                    <a:pt x="863" y="1300"/>
                  </a:cubicBezTo>
                  <a:cubicBezTo>
                    <a:pt x="1198" y="1300"/>
                    <a:pt x="1518" y="1042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8"/>
            <p:cNvSpPr/>
            <p:nvPr/>
          </p:nvSpPr>
          <p:spPr>
            <a:xfrm>
              <a:off x="1780525" y="33177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0"/>
                  </a:moveTo>
                  <a:cubicBezTo>
                    <a:pt x="291" y="0"/>
                    <a:pt x="0" y="697"/>
                    <a:pt x="413" y="1111"/>
                  </a:cubicBezTo>
                  <a:cubicBezTo>
                    <a:pt x="544" y="1242"/>
                    <a:pt x="707" y="1300"/>
                    <a:pt x="866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8"/>
            <p:cNvSpPr/>
            <p:nvPr/>
          </p:nvSpPr>
          <p:spPr>
            <a:xfrm>
              <a:off x="186170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8"/>
            <p:cNvSpPr/>
            <p:nvPr/>
          </p:nvSpPr>
          <p:spPr>
            <a:xfrm>
              <a:off x="19427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8"/>
            <p:cNvSpPr/>
            <p:nvPr/>
          </p:nvSpPr>
          <p:spPr>
            <a:xfrm>
              <a:off x="2023925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3" y="1300"/>
                    <a:pt x="863" y="1300"/>
                  </a:cubicBezTo>
                  <a:cubicBezTo>
                    <a:pt x="1199" y="1300"/>
                    <a:pt x="1520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8"/>
            <p:cNvSpPr/>
            <p:nvPr/>
          </p:nvSpPr>
          <p:spPr>
            <a:xfrm>
              <a:off x="21049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14" y="1111"/>
                  </a:cubicBezTo>
                  <a:cubicBezTo>
                    <a:pt x="545" y="1242"/>
                    <a:pt x="707" y="1300"/>
                    <a:pt x="867" y="1300"/>
                  </a:cubicBezTo>
                  <a:cubicBezTo>
                    <a:pt x="1202" y="1300"/>
                    <a:pt x="1525" y="1042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8"/>
            <p:cNvSpPr/>
            <p:nvPr/>
          </p:nvSpPr>
          <p:spPr>
            <a:xfrm>
              <a:off x="2186150" y="33177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0"/>
                  </a:moveTo>
                  <a:cubicBezTo>
                    <a:pt x="291" y="0"/>
                    <a:pt x="1" y="697"/>
                    <a:pt x="407" y="1111"/>
                  </a:cubicBezTo>
                  <a:cubicBezTo>
                    <a:pt x="541" y="1242"/>
                    <a:pt x="704" y="1300"/>
                    <a:pt x="864" y="1300"/>
                  </a:cubicBezTo>
                  <a:cubicBezTo>
                    <a:pt x="1201" y="1300"/>
                    <a:pt x="1524" y="1042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8"/>
            <p:cNvSpPr/>
            <p:nvPr/>
          </p:nvSpPr>
          <p:spPr>
            <a:xfrm>
              <a:off x="11316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8"/>
            <p:cNvSpPr/>
            <p:nvPr/>
          </p:nvSpPr>
          <p:spPr>
            <a:xfrm>
              <a:off x="1212825" y="3400250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8"/>
            <p:cNvSpPr/>
            <p:nvPr/>
          </p:nvSpPr>
          <p:spPr>
            <a:xfrm>
              <a:off x="12938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8"/>
            <p:cNvSpPr/>
            <p:nvPr/>
          </p:nvSpPr>
          <p:spPr>
            <a:xfrm>
              <a:off x="137487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0"/>
                  </a:moveTo>
                  <a:cubicBezTo>
                    <a:pt x="298" y="0"/>
                    <a:pt x="1" y="698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8"/>
            <p:cNvSpPr/>
            <p:nvPr/>
          </p:nvSpPr>
          <p:spPr>
            <a:xfrm>
              <a:off x="14562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1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8"/>
            <p:cNvSpPr/>
            <p:nvPr/>
          </p:nvSpPr>
          <p:spPr>
            <a:xfrm>
              <a:off x="1537250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8"/>
            <p:cNvSpPr/>
            <p:nvPr/>
          </p:nvSpPr>
          <p:spPr>
            <a:xfrm>
              <a:off x="1618300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8"/>
            <p:cNvSpPr/>
            <p:nvPr/>
          </p:nvSpPr>
          <p:spPr>
            <a:xfrm>
              <a:off x="1699475" y="34002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8"/>
            <p:cNvSpPr/>
            <p:nvPr/>
          </p:nvSpPr>
          <p:spPr>
            <a:xfrm>
              <a:off x="1780525" y="34002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8"/>
            <p:cNvSpPr/>
            <p:nvPr/>
          </p:nvSpPr>
          <p:spPr>
            <a:xfrm>
              <a:off x="186170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8"/>
            <p:cNvSpPr/>
            <p:nvPr/>
          </p:nvSpPr>
          <p:spPr>
            <a:xfrm>
              <a:off x="19427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8"/>
            <p:cNvSpPr/>
            <p:nvPr/>
          </p:nvSpPr>
          <p:spPr>
            <a:xfrm>
              <a:off x="2023925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5" y="1305"/>
                    <a:pt x="866" y="1305"/>
                  </a:cubicBezTo>
                  <a:cubicBezTo>
                    <a:pt x="1200" y="1305"/>
                    <a:pt x="1520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8"/>
            <p:cNvSpPr/>
            <p:nvPr/>
          </p:nvSpPr>
          <p:spPr>
            <a:xfrm>
              <a:off x="21049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8"/>
            <p:cNvSpPr/>
            <p:nvPr/>
          </p:nvSpPr>
          <p:spPr>
            <a:xfrm>
              <a:off x="2186150" y="34002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8"/>
            <p:cNvSpPr/>
            <p:nvPr/>
          </p:nvSpPr>
          <p:spPr>
            <a:xfrm>
              <a:off x="11316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8"/>
            <p:cNvSpPr/>
            <p:nvPr/>
          </p:nvSpPr>
          <p:spPr>
            <a:xfrm>
              <a:off x="1212825" y="3482725"/>
              <a:ext cx="37950" cy="32650"/>
            </a:xfrm>
            <a:custGeom>
              <a:rect b="b" l="l" r="r" t="t"/>
              <a:pathLst>
                <a:path extrusionOk="0" h="1306" w="1518">
                  <a:moveTo>
                    <a:pt x="865" y="1"/>
                  </a:moveTo>
                  <a:cubicBezTo>
                    <a:pt x="284" y="1"/>
                    <a:pt x="0" y="705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3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8"/>
            <p:cNvSpPr/>
            <p:nvPr/>
          </p:nvSpPr>
          <p:spPr>
            <a:xfrm>
              <a:off x="12938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8"/>
            <p:cNvSpPr/>
            <p:nvPr/>
          </p:nvSpPr>
          <p:spPr>
            <a:xfrm>
              <a:off x="137487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8"/>
            <p:cNvSpPr/>
            <p:nvPr/>
          </p:nvSpPr>
          <p:spPr>
            <a:xfrm>
              <a:off x="14562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8"/>
            <p:cNvSpPr/>
            <p:nvPr/>
          </p:nvSpPr>
          <p:spPr>
            <a:xfrm>
              <a:off x="1537250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8"/>
            <p:cNvSpPr/>
            <p:nvPr/>
          </p:nvSpPr>
          <p:spPr>
            <a:xfrm>
              <a:off x="1618300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8"/>
            <p:cNvSpPr/>
            <p:nvPr/>
          </p:nvSpPr>
          <p:spPr>
            <a:xfrm>
              <a:off x="1699475" y="3482725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8"/>
            <p:cNvSpPr/>
            <p:nvPr/>
          </p:nvSpPr>
          <p:spPr>
            <a:xfrm>
              <a:off x="1780525" y="3482725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8"/>
            <p:cNvSpPr/>
            <p:nvPr/>
          </p:nvSpPr>
          <p:spPr>
            <a:xfrm>
              <a:off x="186170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8"/>
            <p:cNvSpPr/>
            <p:nvPr/>
          </p:nvSpPr>
          <p:spPr>
            <a:xfrm>
              <a:off x="19427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3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8"/>
            <p:cNvSpPr/>
            <p:nvPr/>
          </p:nvSpPr>
          <p:spPr>
            <a:xfrm>
              <a:off x="2023925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8"/>
            <p:cNvSpPr/>
            <p:nvPr/>
          </p:nvSpPr>
          <p:spPr>
            <a:xfrm>
              <a:off x="21049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8"/>
            <p:cNvSpPr/>
            <p:nvPr/>
          </p:nvSpPr>
          <p:spPr>
            <a:xfrm>
              <a:off x="2186150" y="3482725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8"/>
            <p:cNvSpPr/>
            <p:nvPr/>
          </p:nvSpPr>
          <p:spPr>
            <a:xfrm>
              <a:off x="11316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8"/>
            <p:cNvSpPr/>
            <p:nvPr/>
          </p:nvSpPr>
          <p:spPr>
            <a:xfrm>
              <a:off x="1212825" y="3565375"/>
              <a:ext cx="37950" cy="32525"/>
            </a:xfrm>
            <a:custGeom>
              <a:rect b="b" l="l" r="r" t="t"/>
              <a:pathLst>
                <a:path extrusionOk="0" h="1301" w="1518">
                  <a:moveTo>
                    <a:pt x="865" y="1"/>
                  </a:moveTo>
                  <a:cubicBezTo>
                    <a:pt x="284" y="1"/>
                    <a:pt x="0" y="698"/>
                    <a:pt x="407" y="1111"/>
                  </a:cubicBezTo>
                  <a:cubicBezTo>
                    <a:pt x="540" y="1242"/>
                    <a:pt x="702" y="1301"/>
                    <a:pt x="862" y="1301"/>
                  </a:cubicBezTo>
                  <a:cubicBezTo>
                    <a:pt x="1197" y="1301"/>
                    <a:pt x="1517" y="1040"/>
                    <a:pt x="1517" y="646"/>
                  </a:cubicBezTo>
                  <a:cubicBezTo>
                    <a:pt x="1517" y="291"/>
                    <a:pt x="1227" y="1"/>
                    <a:pt x="865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8"/>
            <p:cNvSpPr/>
            <p:nvPr/>
          </p:nvSpPr>
          <p:spPr>
            <a:xfrm>
              <a:off x="12938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0" y="698"/>
                    <a:pt x="414" y="1111"/>
                  </a:cubicBezTo>
                  <a:cubicBezTo>
                    <a:pt x="545" y="1242"/>
                    <a:pt x="706" y="1301"/>
                    <a:pt x="865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8"/>
            <p:cNvSpPr/>
            <p:nvPr/>
          </p:nvSpPr>
          <p:spPr>
            <a:xfrm>
              <a:off x="1374925" y="3565375"/>
              <a:ext cx="38075" cy="32525"/>
            </a:xfrm>
            <a:custGeom>
              <a:rect b="b" l="l" r="r" t="t"/>
              <a:pathLst>
                <a:path extrusionOk="0" h="1301" w="1523">
                  <a:moveTo>
                    <a:pt x="888" y="0"/>
                  </a:moveTo>
                  <a:cubicBezTo>
                    <a:pt x="884" y="0"/>
                    <a:pt x="880" y="0"/>
                    <a:pt x="877" y="1"/>
                  </a:cubicBezTo>
                  <a:cubicBezTo>
                    <a:pt x="874" y="1"/>
                    <a:pt x="871" y="1"/>
                    <a:pt x="869" y="1"/>
                  </a:cubicBezTo>
                  <a:cubicBezTo>
                    <a:pt x="293" y="1"/>
                    <a:pt x="0" y="700"/>
                    <a:pt x="412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2" y="1301"/>
                    <a:pt x="1522" y="1040"/>
                    <a:pt x="1522" y="646"/>
                  </a:cubicBezTo>
                  <a:cubicBezTo>
                    <a:pt x="1522" y="295"/>
                    <a:pt x="1238" y="0"/>
                    <a:pt x="888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8"/>
            <p:cNvSpPr/>
            <p:nvPr/>
          </p:nvSpPr>
          <p:spPr>
            <a:xfrm>
              <a:off x="14562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8"/>
            <p:cNvSpPr/>
            <p:nvPr/>
          </p:nvSpPr>
          <p:spPr>
            <a:xfrm>
              <a:off x="1537250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3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8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8"/>
            <p:cNvSpPr/>
            <p:nvPr/>
          </p:nvSpPr>
          <p:spPr>
            <a:xfrm>
              <a:off x="1618300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8"/>
            <p:cNvSpPr/>
            <p:nvPr/>
          </p:nvSpPr>
          <p:spPr>
            <a:xfrm>
              <a:off x="1699475" y="3565375"/>
              <a:ext cx="37975" cy="32525"/>
            </a:xfrm>
            <a:custGeom>
              <a:rect b="b" l="l" r="r" t="t"/>
              <a:pathLst>
                <a:path extrusionOk="0" h="1301" w="1519">
                  <a:moveTo>
                    <a:pt x="872" y="1"/>
                  </a:moveTo>
                  <a:cubicBezTo>
                    <a:pt x="291" y="1"/>
                    <a:pt x="1" y="698"/>
                    <a:pt x="408" y="1111"/>
                  </a:cubicBezTo>
                  <a:cubicBezTo>
                    <a:pt x="541" y="1242"/>
                    <a:pt x="703" y="1301"/>
                    <a:pt x="862" y="1301"/>
                  </a:cubicBezTo>
                  <a:cubicBezTo>
                    <a:pt x="1197" y="1301"/>
                    <a:pt x="1518" y="1040"/>
                    <a:pt x="1518" y="646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8"/>
            <p:cNvSpPr/>
            <p:nvPr/>
          </p:nvSpPr>
          <p:spPr>
            <a:xfrm>
              <a:off x="1780525" y="3565375"/>
              <a:ext cx="38100" cy="32525"/>
            </a:xfrm>
            <a:custGeom>
              <a:rect b="b" l="l" r="r" t="t"/>
              <a:pathLst>
                <a:path extrusionOk="0" h="1301" w="1524">
                  <a:moveTo>
                    <a:pt x="872" y="1"/>
                  </a:moveTo>
                  <a:cubicBezTo>
                    <a:pt x="291" y="1"/>
                    <a:pt x="0" y="698"/>
                    <a:pt x="413" y="1111"/>
                  </a:cubicBezTo>
                  <a:cubicBezTo>
                    <a:pt x="544" y="1242"/>
                    <a:pt x="706" y="1301"/>
                    <a:pt x="865" y="1301"/>
                  </a:cubicBezTo>
                  <a:cubicBezTo>
                    <a:pt x="1200" y="1301"/>
                    <a:pt x="1524" y="1040"/>
                    <a:pt x="1524" y="646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8"/>
            <p:cNvSpPr/>
            <p:nvPr/>
          </p:nvSpPr>
          <p:spPr>
            <a:xfrm>
              <a:off x="186170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8"/>
            <p:cNvSpPr/>
            <p:nvPr/>
          </p:nvSpPr>
          <p:spPr>
            <a:xfrm>
              <a:off x="19427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3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8"/>
            <p:cNvSpPr/>
            <p:nvPr/>
          </p:nvSpPr>
          <p:spPr>
            <a:xfrm>
              <a:off x="2023925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2" y="1301"/>
                  </a:cubicBezTo>
                  <a:cubicBezTo>
                    <a:pt x="1198" y="1301"/>
                    <a:pt x="1520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8"/>
            <p:cNvSpPr/>
            <p:nvPr/>
          </p:nvSpPr>
          <p:spPr>
            <a:xfrm>
              <a:off x="21049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14" y="1111"/>
                  </a:cubicBezTo>
                  <a:cubicBezTo>
                    <a:pt x="545" y="1242"/>
                    <a:pt x="707" y="1301"/>
                    <a:pt x="866" y="1301"/>
                  </a:cubicBezTo>
                  <a:cubicBezTo>
                    <a:pt x="1201" y="1301"/>
                    <a:pt x="1525" y="1040"/>
                    <a:pt x="1525" y="646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8"/>
            <p:cNvSpPr/>
            <p:nvPr/>
          </p:nvSpPr>
          <p:spPr>
            <a:xfrm>
              <a:off x="2186150" y="3565375"/>
              <a:ext cx="38125" cy="32525"/>
            </a:xfrm>
            <a:custGeom>
              <a:rect b="b" l="l" r="r" t="t"/>
              <a:pathLst>
                <a:path extrusionOk="0" h="1301" w="1525">
                  <a:moveTo>
                    <a:pt x="872" y="1"/>
                  </a:moveTo>
                  <a:cubicBezTo>
                    <a:pt x="291" y="1"/>
                    <a:pt x="1" y="698"/>
                    <a:pt x="407" y="1111"/>
                  </a:cubicBezTo>
                  <a:cubicBezTo>
                    <a:pt x="540" y="1242"/>
                    <a:pt x="703" y="1301"/>
                    <a:pt x="863" y="1301"/>
                  </a:cubicBezTo>
                  <a:cubicBezTo>
                    <a:pt x="1201" y="1301"/>
                    <a:pt x="1524" y="1040"/>
                    <a:pt x="1524" y="646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8"/>
            <p:cNvSpPr/>
            <p:nvPr/>
          </p:nvSpPr>
          <p:spPr>
            <a:xfrm>
              <a:off x="11371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14" y="1305"/>
                    <a:pt x="1304" y="1008"/>
                    <a:pt x="1304" y="653"/>
                  </a:cubicBezTo>
                  <a:cubicBezTo>
                    <a:pt x="1304" y="291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8"/>
            <p:cNvSpPr/>
            <p:nvPr/>
          </p:nvSpPr>
          <p:spPr>
            <a:xfrm>
              <a:off x="1218300" y="3647850"/>
              <a:ext cx="32475" cy="32650"/>
            </a:xfrm>
            <a:custGeom>
              <a:rect b="b" l="l" r="r" t="t"/>
              <a:pathLst>
                <a:path extrusionOk="0" h="1306" w="1299">
                  <a:moveTo>
                    <a:pt x="646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46" y="1305"/>
                  </a:cubicBezTo>
                  <a:cubicBezTo>
                    <a:pt x="1008" y="1305"/>
                    <a:pt x="1298" y="1008"/>
                    <a:pt x="1298" y="653"/>
                  </a:cubicBezTo>
                  <a:cubicBezTo>
                    <a:pt x="1298" y="291"/>
                    <a:pt x="1008" y="1"/>
                    <a:pt x="646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8"/>
            <p:cNvSpPr/>
            <p:nvPr/>
          </p:nvSpPr>
          <p:spPr>
            <a:xfrm>
              <a:off x="12938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0" y="705"/>
                    <a:pt x="414" y="1111"/>
                  </a:cubicBezTo>
                  <a:cubicBezTo>
                    <a:pt x="546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8"/>
            <p:cNvSpPr/>
            <p:nvPr/>
          </p:nvSpPr>
          <p:spPr>
            <a:xfrm>
              <a:off x="137487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9" y="1"/>
                  </a:moveTo>
                  <a:cubicBezTo>
                    <a:pt x="298" y="1"/>
                    <a:pt x="1" y="705"/>
                    <a:pt x="414" y="1111"/>
                  </a:cubicBezTo>
                  <a:cubicBezTo>
                    <a:pt x="548" y="1246"/>
                    <a:pt x="712" y="1306"/>
                    <a:pt x="872" y="1306"/>
                  </a:cubicBezTo>
                  <a:cubicBezTo>
                    <a:pt x="1206" y="1306"/>
                    <a:pt x="1524" y="1046"/>
                    <a:pt x="1524" y="653"/>
                  </a:cubicBezTo>
                  <a:cubicBezTo>
                    <a:pt x="1524" y="291"/>
                    <a:pt x="1234" y="1"/>
                    <a:pt x="879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8"/>
            <p:cNvSpPr/>
            <p:nvPr/>
          </p:nvSpPr>
          <p:spPr>
            <a:xfrm>
              <a:off x="14562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2" y="1246"/>
                    <a:pt x="706" y="1306"/>
                    <a:pt x="868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18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8"/>
            <p:cNvSpPr/>
            <p:nvPr/>
          </p:nvSpPr>
          <p:spPr>
            <a:xfrm>
              <a:off x="1537250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3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8"/>
            <p:cNvSpPr/>
            <p:nvPr/>
          </p:nvSpPr>
          <p:spPr>
            <a:xfrm>
              <a:off x="1618300" y="3647850"/>
              <a:ext cx="38100" cy="32650"/>
            </a:xfrm>
            <a:custGeom>
              <a:rect b="b" l="l" r="r" t="t"/>
              <a:pathLst>
                <a:path extrusionOk="0" h="1306" w="1524">
                  <a:moveTo>
                    <a:pt x="872" y="1"/>
                  </a:moveTo>
                  <a:cubicBezTo>
                    <a:pt x="291" y="1"/>
                    <a:pt x="0" y="705"/>
                    <a:pt x="413" y="1111"/>
                  </a:cubicBezTo>
                  <a:cubicBezTo>
                    <a:pt x="545" y="1246"/>
                    <a:pt x="709" y="1306"/>
                    <a:pt x="869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33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8"/>
            <p:cNvSpPr/>
            <p:nvPr/>
          </p:nvSpPr>
          <p:spPr>
            <a:xfrm>
              <a:off x="1699475" y="3647850"/>
              <a:ext cx="37975" cy="32650"/>
            </a:xfrm>
            <a:custGeom>
              <a:rect b="b" l="l" r="r" t="t"/>
              <a:pathLst>
                <a:path extrusionOk="0" h="1306" w="1519">
                  <a:moveTo>
                    <a:pt x="872" y="1"/>
                  </a:moveTo>
                  <a:cubicBezTo>
                    <a:pt x="291" y="1"/>
                    <a:pt x="1" y="705"/>
                    <a:pt x="408" y="1111"/>
                  </a:cubicBezTo>
                  <a:cubicBezTo>
                    <a:pt x="542" y="1246"/>
                    <a:pt x="706" y="1306"/>
                    <a:pt x="866" y="1306"/>
                  </a:cubicBezTo>
                  <a:cubicBezTo>
                    <a:pt x="1200" y="1306"/>
                    <a:pt x="1518" y="1046"/>
                    <a:pt x="1518" y="653"/>
                  </a:cubicBezTo>
                  <a:cubicBezTo>
                    <a:pt x="1518" y="291"/>
                    <a:pt x="1228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8"/>
            <p:cNvSpPr/>
            <p:nvPr/>
          </p:nvSpPr>
          <p:spPr>
            <a:xfrm>
              <a:off x="17860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1" y="291"/>
                    <a:pt x="1" y="653"/>
                  </a:cubicBezTo>
                  <a:cubicBezTo>
                    <a:pt x="1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8"/>
            <p:cNvSpPr/>
            <p:nvPr/>
          </p:nvSpPr>
          <p:spPr>
            <a:xfrm>
              <a:off x="1867200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2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2" y="1305"/>
                  </a:cubicBezTo>
                  <a:cubicBezTo>
                    <a:pt x="1007" y="1305"/>
                    <a:pt x="1304" y="1008"/>
                    <a:pt x="1304" y="653"/>
                  </a:cubicBezTo>
                  <a:cubicBezTo>
                    <a:pt x="1304" y="291"/>
                    <a:pt x="1007" y="1"/>
                    <a:pt x="65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8"/>
            <p:cNvSpPr/>
            <p:nvPr/>
          </p:nvSpPr>
          <p:spPr>
            <a:xfrm>
              <a:off x="1948225" y="3647850"/>
              <a:ext cx="32625" cy="32650"/>
            </a:xfrm>
            <a:custGeom>
              <a:rect b="b" l="l" r="r" t="t"/>
              <a:pathLst>
                <a:path extrusionOk="0" h="1306" w="1305">
                  <a:moveTo>
                    <a:pt x="653" y="1"/>
                  </a:moveTo>
                  <a:cubicBezTo>
                    <a:pt x="291" y="1"/>
                    <a:pt x="0" y="291"/>
                    <a:pt x="0" y="653"/>
                  </a:cubicBezTo>
                  <a:cubicBezTo>
                    <a:pt x="0" y="1008"/>
                    <a:pt x="291" y="1305"/>
                    <a:pt x="653" y="1305"/>
                  </a:cubicBezTo>
                  <a:cubicBezTo>
                    <a:pt x="1014" y="1305"/>
                    <a:pt x="1305" y="1008"/>
                    <a:pt x="1305" y="653"/>
                  </a:cubicBezTo>
                  <a:cubicBezTo>
                    <a:pt x="1305" y="291"/>
                    <a:pt x="1014" y="1"/>
                    <a:pt x="653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8"/>
            <p:cNvSpPr/>
            <p:nvPr/>
          </p:nvSpPr>
          <p:spPr>
            <a:xfrm>
              <a:off x="2023925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8"/>
            <p:cNvSpPr/>
            <p:nvPr/>
          </p:nvSpPr>
          <p:spPr>
            <a:xfrm>
              <a:off x="21049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14" y="1111"/>
                  </a:cubicBezTo>
                  <a:cubicBezTo>
                    <a:pt x="546" y="1246"/>
                    <a:pt x="709" y="1306"/>
                    <a:pt x="870" y="1306"/>
                  </a:cubicBezTo>
                  <a:cubicBezTo>
                    <a:pt x="1203" y="1306"/>
                    <a:pt x="1525" y="1046"/>
                    <a:pt x="1525" y="653"/>
                  </a:cubicBezTo>
                  <a:cubicBezTo>
                    <a:pt x="1525" y="291"/>
                    <a:pt x="1234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8"/>
            <p:cNvSpPr/>
            <p:nvPr/>
          </p:nvSpPr>
          <p:spPr>
            <a:xfrm>
              <a:off x="2186150" y="3647850"/>
              <a:ext cx="38125" cy="32650"/>
            </a:xfrm>
            <a:custGeom>
              <a:rect b="b" l="l" r="r" t="t"/>
              <a:pathLst>
                <a:path extrusionOk="0" h="1306" w="1525">
                  <a:moveTo>
                    <a:pt x="872" y="1"/>
                  </a:moveTo>
                  <a:cubicBezTo>
                    <a:pt x="291" y="1"/>
                    <a:pt x="1" y="705"/>
                    <a:pt x="407" y="1111"/>
                  </a:cubicBezTo>
                  <a:cubicBezTo>
                    <a:pt x="541" y="1246"/>
                    <a:pt x="706" y="1306"/>
                    <a:pt x="867" y="1306"/>
                  </a:cubicBezTo>
                  <a:cubicBezTo>
                    <a:pt x="1203" y="1306"/>
                    <a:pt x="1524" y="1046"/>
                    <a:pt x="1524" y="653"/>
                  </a:cubicBezTo>
                  <a:cubicBezTo>
                    <a:pt x="1524" y="291"/>
                    <a:pt x="1227" y="1"/>
                    <a:pt x="872" y="1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8"/>
            <p:cNvSpPr/>
            <p:nvPr/>
          </p:nvSpPr>
          <p:spPr>
            <a:xfrm>
              <a:off x="11316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8"/>
            <p:cNvSpPr/>
            <p:nvPr/>
          </p:nvSpPr>
          <p:spPr>
            <a:xfrm>
              <a:off x="1212825" y="3730350"/>
              <a:ext cx="37950" cy="32625"/>
            </a:xfrm>
            <a:custGeom>
              <a:rect b="b" l="l" r="r" t="t"/>
              <a:pathLst>
                <a:path extrusionOk="0" h="1305" w="1518">
                  <a:moveTo>
                    <a:pt x="865" y="0"/>
                  </a:moveTo>
                  <a:cubicBezTo>
                    <a:pt x="284" y="0"/>
                    <a:pt x="0" y="704"/>
                    <a:pt x="407" y="1111"/>
                  </a:cubicBezTo>
                  <a:cubicBezTo>
                    <a:pt x="541" y="1245"/>
                    <a:pt x="705" y="1305"/>
                    <a:pt x="865" y="1305"/>
                  </a:cubicBezTo>
                  <a:cubicBezTo>
                    <a:pt x="1199" y="1305"/>
                    <a:pt x="1517" y="1045"/>
                    <a:pt x="1517" y="652"/>
                  </a:cubicBezTo>
                  <a:cubicBezTo>
                    <a:pt x="1517" y="291"/>
                    <a:pt x="1227" y="0"/>
                    <a:pt x="865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8"/>
            <p:cNvSpPr/>
            <p:nvPr/>
          </p:nvSpPr>
          <p:spPr>
            <a:xfrm>
              <a:off x="12938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0" y="704"/>
                    <a:pt x="414" y="1111"/>
                  </a:cubicBezTo>
                  <a:cubicBezTo>
                    <a:pt x="546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8"/>
            <p:cNvSpPr/>
            <p:nvPr/>
          </p:nvSpPr>
          <p:spPr>
            <a:xfrm>
              <a:off x="137487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9" y="0"/>
                  </a:moveTo>
                  <a:cubicBezTo>
                    <a:pt x="298" y="0"/>
                    <a:pt x="1" y="704"/>
                    <a:pt x="414" y="1111"/>
                  </a:cubicBezTo>
                  <a:cubicBezTo>
                    <a:pt x="548" y="1245"/>
                    <a:pt x="712" y="1305"/>
                    <a:pt x="872" y="1305"/>
                  </a:cubicBezTo>
                  <a:cubicBezTo>
                    <a:pt x="1206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9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8"/>
            <p:cNvSpPr/>
            <p:nvPr/>
          </p:nvSpPr>
          <p:spPr>
            <a:xfrm>
              <a:off x="14562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2" y="1245"/>
                    <a:pt x="706" y="1305"/>
                    <a:pt x="868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8"/>
            <p:cNvSpPr/>
            <p:nvPr/>
          </p:nvSpPr>
          <p:spPr>
            <a:xfrm>
              <a:off x="1537250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3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8"/>
            <p:cNvSpPr/>
            <p:nvPr/>
          </p:nvSpPr>
          <p:spPr>
            <a:xfrm>
              <a:off x="1618300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8"/>
            <p:cNvSpPr/>
            <p:nvPr/>
          </p:nvSpPr>
          <p:spPr>
            <a:xfrm>
              <a:off x="1699475" y="3730350"/>
              <a:ext cx="37975" cy="32625"/>
            </a:xfrm>
            <a:custGeom>
              <a:rect b="b" l="l" r="r" t="t"/>
              <a:pathLst>
                <a:path extrusionOk="0" h="1305" w="1519">
                  <a:moveTo>
                    <a:pt x="872" y="0"/>
                  </a:moveTo>
                  <a:cubicBezTo>
                    <a:pt x="291" y="0"/>
                    <a:pt x="1" y="704"/>
                    <a:pt x="408" y="1111"/>
                  </a:cubicBezTo>
                  <a:cubicBezTo>
                    <a:pt x="542" y="1245"/>
                    <a:pt x="706" y="1305"/>
                    <a:pt x="866" y="1305"/>
                  </a:cubicBezTo>
                  <a:cubicBezTo>
                    <a:pt x="1200" y="1305"/>
                    <a:pt x="1518" y="1045"/>
                    <a:pt x="1518" y="652"/>
                  </a:cubicBezTo>
                  <a:cubicBezTo>
                    <a:pt x="1518" y="291"/>
                    <a:pt x="1228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8"/>
            <p:cNvSpPr/>
            <p:nvPr/>
          </p:nvSpPr>
          <p:spPr>
            <a:xfrm>
              <a:off x="1780525" y="3730350"/>
              <a:ext cx="38100" cy="32625"/>
            </a:xfrm>
            <a:custGeom>
              <a:rect b="b" l="l" r="r" t="t"/>
              <a:pathLst>
                <a:path extrusionOk="0" h="1305" w="1524">
                  <a:moveTo>
                    <a:pt x="872" y="0"/>
                  </a:moveTo>
                  <a:cubicBezTo>
                    <a:pt x="291" y="0"/>
                    <a:pt x="0" y="704"/>
                    <a:pt x="413" y="1111"/>
                  </a:cubicBezTo>
                  <a:cubicBezTo>
                    <a:pt x="545" y="1245"/>
                    <a:pt x="709" y="1305"/>
                    <a:pt x="869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3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8"/>
            <p:cNvSpPr/>
            <p:nvPr/>
          </p:nvSpPr>
          <p:spPr>
            <a:xfrm>
              <a:off x="186170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8"/>
            <p:cNvSpPr/>
            <p:nvPr/>
          </p:nvSpPr>
          <p:spPr>
            <a:xfrm>
              <a:off x="19427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3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4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3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8"/>
            <p:cNvSpPr/>
            <p:nvPr/>
          </p:nvSpPr>
          <p:spPr>
            <a:xfrm>
              <a:off x="2023925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8"/>
            <p:cNvSpPr/>
            <p:nvPr/>
          </p:nvSpPr>
          <p:spPr>
            <a:xfrm>
              <a:off x="21049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14" y="1111"/>
                  </a:cubicBezTo>
                  <a:cubicBezTo>
                    <a:pt x="546" y="1245"/>
                    <a:pt x="709" y="1305"/>
                    <a:pt x="870" y="1305"/>
                  </a:cubicBezTo>
                  <a:cubicBezTo>
                    <a:pt x="1203" y="1305"/>
                    <a:pt x="1525" y="1045"/>
                    <a:pt x="1525" y="652"/>
                  </a:cubicBezTo>
                  <a:cubicBezTo>
                    <a:pt x="1525" y="291"/>
                    <a:pt x="1234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8"/>
            <p:cNvSpPr/>
            <p:nvPr/>
          </p:nvSpPr>
          <p:spPr>
            <a:xfrm>
              <a:off x="2186150" y="3730350"/>
              <a:ext cx="38125" cy="32625"/>
            </a:xfrm>
            <a:custGeom>
              <a:rect b="b" l="l" r="r" t="t"/>
              <a:pathLst>
                <a:path extrusionOk="0" h="1305" w="1525">
                  <a:moveTo>
                    <a:pt x="872" y="0"/>
                  </a:moveTo>
                  <a:cubicBezTo>
                    <a:pt x="291" y="0"/>
                    <a:pt x="1" y="704"/>
                    <a:pt x="407" y="1111"/>
                  </a:cubicBezTo>
                  <a:cubicBezTo>
                    <a:pt x="541" y="1245"/>
                    <a:pt x="706" y="1305"/>
                    <a:pt x="867" y="1305"/>
                  </a:cubicBezTo>
                  <a:cubicBezTo>
                    <a:pt x="1203" y="1305"/>
                    <a:pt x="1524" y="1045"/>
                    <a:pt x="1524" y="652"/>
                  </a:cubicBezTo>
                  <a:cubicBezTo>
                    <a:pt x="1524" y="291"/>
                    <a:pt x="1227" y="0"/>
                    <a:pt x="872" y="0"/>
                  </a:cubicBezTo>
                  <a:close/>
                </a:path>
              </a:pathLst>
            </a:custGeom>
            <a:solidFill>
              <a:srgbClr val="FFFFFF">
                <a:alpha val="575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9" name="Google Shape;6329;p48"/>
          <p:cNvSpPr/>
          <p:nvPr/>
        </p:nvSpPr>
        <p:spPr>
          <a:xfrm>
            <a:off x="5796000" y="-369200"/>
            <a:ext cx="1462200" cy="1140000"/>
          </a:xfrm>
          <a:prstGeom prst="frame">
            <a:avLst>
              <a:gd fmla="val 5622" name="adj1"/>
            </a:avLst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2700006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0" name="Google Shape;6330;p48"/>
          <p:cNvGrpSpPr/>
          <p:nvPr/>
        </p:nvGrpSpPr>
        <p:grpSpPr>
          <a:xfrm>
            <a:off x="780886" y="1507248"/>
            <a:ext cx="355230" cy="356725"/>
            <a:chOff x="3972749" y="2894211"/>
            <a:chExt cx="355230" cy="356725"/>
          </a:xfrm>
        </p:grpSpPr>
        <p:sp>
          <p:nvSpPr>
            <p:cNvPr id="6331" name="Google Shape;6331;p48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8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8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8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8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39" name="Shape 6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0" name="Google Shape;6340;p49"/>
          <p:cNvSpPr txBox="1"/>
          <p:nvPr>
            <p:ph type="title"/>
          </p:nvPr>
        </p:nvSpPr>
        <p:spPr>
          <a:xfrm>
            <a:off x="720000" y="1373700"/>
            <a:ext cx="4155900" cy="5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6341" name="Google Shape;6341;p49"/>
          <p:cNvSpPr txBox="1"/>
          <p:nvPr>
            <p:ph idx="1" type="subTitle"/>
          </p:nvPr>
        </p:nvSpPr>
        <p:spPr>
          <a:xfrm>
            <a:off x="720000" y="1982125"/>
            <a:ext cx="4322700" cy="16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Do you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youremail@freepik.com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+91  620 421 838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yourcompany.com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342" name="Google Shape;6342;p49"/>
          <p:cNvSpPr txBox="1"/>
          <p:nvPr/>
        </p:nvSpPr>
        <p:spPr>
          <a:xfrm>
            <a:off x="766425" y="4363175"/>
            <a:ext cx="2791500" cy="45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lt1"/>
                </a:solidFill>
                <a:latin typeface="Work Sans"/>
                <a:ea typeface="Work Sans"/>
                <a:cs typeface="Work Sans"/>
                <a:sym typeface="Work Sans"/>
              </a:rPr>
              <a:t>Please keep this slide for attribution</a:t>
            </a:r>
            <a:endParaRPr sz="1000">
              <a:solidFill>
                <a:schemeClr val="lt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6343" name="Google Shape;6343;p49"/>
          <p:cNvSpPr/>
          <p:nvPr/>
        </p:nvSpPr>
        <p:spPr>
          <a:xfrm>
            <a:off x="7639050" y="1398900"/>
            <a:ext cx="582900" cy="582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49"/>
          <p:cNvSpPr/>
          <p:nvPr/>
        </p:nvSpPr>
        <p:spPr>
          <a:xfrm>
            <a:off x="7639050" y="2280300"/>
            <a:ext cx="582900" cy="582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5" name="Google Shape;6345;p49"/>
          <p:cNvSpPr/>
          <p:nvPr/>
        </p:nvSpPr>
        <p:spPr>
          <a:xfrm>
            <a:off x="7639050" y="3161700"/>
            <a:ext cx="582900" cy="582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6" name="Google Shape;6346;p49"/>
          <p:cNvSpPr/>
          <p:nvPr/>
        </p:nvSpPr>
        <p:spPr>
          <a:xfrm>
            <a:off x="7702449" y="1462049"/>
            <a:ext cx="456093" cy="456597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1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7" name="Google Shape;6347;p49"/>
          <p:cNvGrpSpPr/>
          <p:nvPr/>
        </p:nvGrpSpPr>
        <p:grpSpPr>
          <a:xfrm>
            <a:off x="7702441" y="2343940"/>
            <a:ext cx="456101" cy="455598"/>
            <a:chOff x="3303268" y="3817349"/>
            <a:chExt cx="346056" cy="345674"/>
          </a:xfrm>
        </p:grpSpPr>
        <p:sp>
          <p:nvSpPr>
            <p:cNvPr id="6348" name="Google Shape;6348;p49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F72093"/>
            </a:solidFill>
            <a:ln cap="flat" cmpd="sng" w="9525">
              <a:solidFill>
                <a:srgbClr val="F7209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9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F72093"/>
            </a:solidFill>
            <a:ln cap="flat" cmpd="sng" w="9525">
              <a:solidFill>
                <a:srgbClr val="F7209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9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F72093"/>
            </a:solidFill>
            <a:ln cap="flat" cmpd="sng" w="9525">
              <a:solidFill>
                <a:srgbClr val="F7209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9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F72093"/>
            </a:solidFill>
            <a:ln cap="flat" cmpd="sng" w="9525">
              <a:solidFill>
                <a:srgbClr val="F7209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49"/>
          <p:cNvGrpSpPr/>
          <p:nvPr/>
        </p:nvGrpSpPr>
        <p:grpSpPr>
          <a:xfrm>
            <a:off x="7702451" y="3224855"/>
            <a:ext cx="456101" cy="455598"/>
            <a:chOff x="3752358" y="3817349"/>
            <a:chExt cx="346056" cy="345674"/>
          </a:xfrm>
        </p:grpSpPr>
        <p:sp>
          <p:nvSpPr>
            <p:cNvPr id="6353" name="Google Shape;6353;p49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9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9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9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60" name="Shape 6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1" name="Google Shape;6361;p50"/>
          <p:cNvSpPr txBox="1"/>
          <p:nvPr>
            <p:ph type="title"/>
          </p:nvPr>
        </p:nvSpPr>
        <p:spPr>
          <a:xfrm>
            <a:off x="585797" y="374550"/>
            <a:ext cx="51102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6362" name="Google Shape;6362;p50"/>
          <p:cNvSpPr txBox="1"/>
          <p:nvPr>
            <p:ph idx="1" type="body"/>
          </p:nvPr>
        </p:nvSpPr>
        <p:spPr>
          <a:xfrm>
            <a:off x="1245525" y="1445275"/>
            <a:ext cx="6100500" cy="3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Here’s an assortment of alternative pictures within the same style of this template. </a:t>
            </a:r>
            <a:endParaRPr sz="1400">
              <a:latin typeface="Work Sans Regular"/>
              <a:ea typeface="Work Sans Regular"/>
              <a:cs typeface="Work Sans Regular"/>
              <a:sym typeface="Work Sans Regular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3"/>
              </a:rPr>
              <a:t>Composition of business elements with cover mockup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4"/>
              </a:rPr>
              <a:t>Top view workspace with laptop and coffee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5"/>
              </a:rPr>
              <a:t>Grapes on purple surface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6"/>
              </a:rPr>
              <a:t>Front view couple with plastic foil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7"/>
              </a:rPr>
              <a:t>Man wearing reading glasses and having lights on his face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8"/>
              </a:rPr>
              <a:t>Sliced citrus fruits on yellow background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9"/>
              </a:rPr>
              <a:t>Color swatches mock-up in flat lay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66" name="Shape 6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7" name="Google Shape;6367;p51"/>
          <p:cNvSpPr txBox="1"/>
          <p:nvPr>
            <p:ph type="title"/>
          </p:nvPr>
        </p:nvSpPr>
        <p:spPr>
          <a:xfrm>
            <a:off x="585801" y="374550"/>
            <a:ext cx="6786600" cy="73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6368" name="Google Shape;6368;p51"/>
          <p:cNvSpPr txBox="1"/>
          <p:nvPr>
            <p:ph idx="1" type="body"/>
          </p:nvPr>
        </p:nvSpPr>
        <p:spPr>
          <a:xfrm>
            <a:off x="1240800" y="1207150"/>
            <a:ext cx="6255300" cy="3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Did you like the resources on this template? Get them for free at our other websites.</a:t>
            </a:r>
            <a:endParaRPr sz="14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chemeClr val="accent1"/>
                </a:solidFill>
                <a:latin typeface="Offside"/>
                <a:ea typeface="Offside"/>
                <a:cs typeface="Offside"/>
                <a:sym typeface="Offside"/>
              </a:rPr>
              <a:t>PHOTOS</a:t>
            </a:r>
            <a:endParaRPr sz="1800">
              <a:solidFill>
                <a:schemeClr val="accent1"/>
              </a:solidFill>
            </a:endParaRPr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3"/>
              </a:rPr>
              <a:t>Rear view of man standing in front of graffiti wall</a:t>
            </a:r>
            <a:endParaRPr sz="1400"/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4"/>
              </a:rPr>
              <a:t>Graphic designer with graphic tablet</a:t>
            </a:r>
            <a:endParaRPr sz="1400"/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5"/>
              </a:rPr>
              <a:t>Decorative business card mockup</a:t>
            </a:r>
            <a:endParaRPr sz="1400"/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6"/>
              </a:rPr>
              <a:t>Anonymous artist painting lemon in pink color</a:t>
            </a:r>
            <a:endParaRPr sz="1400"/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7"/>
              </a:rPr>
              <a:t>Pink colored office supplies and fruits</a:t>
            </a:r>
            <a:endParaRPr sz="1400"/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8"/>
              </a:rPr>
              <a:t>Portrait of a man with woman reflection</a:t>
            </a:r>
            <a:endParaRPr sz="14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  <a:latin typeface="Offside"/>
                <a:ea typeface="Offside"/>
                <a:cs typeface="Offside"/>
                <a:sym typeface="Offside"/>
              </a:rPr>
              <a:t>VECTORS</a:t>
            </a:r>
            <a:endParaRPr sz="1800">
              <a:solidFill>
                <a:schemeClr val="accent2"/>
              </a:solidFill>
            </a:endParaRPr>
          </a:p>
          <a:p>
            <a:pPr indent="-21590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Work Sans"/>
              <a:buChar char="■"/>
            </a:pPr>
            <a:r>
              <a:rPr lang="en" sz="1400">
                <a:uFill>
                  <a:noFill/>
                </a:uFill>
                <a:hlinkClick r:id="rId9"/>
              </a:rPr>
              <a:t>Webtemplate landing page for expression</a:t>
            </a:r>
            <a:endParaRPr sz="14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72" name="Shape 6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3" name="Google Shape;6373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74" name="Google Shape;6374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75" name="Google Shape;6375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79" name="Shape 6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0" name="Google Shape;6380;p5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81" name="Google Shape;6381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82" name="Google Shape;6382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Offside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https://fonts.google.com/specimen/Offside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Work Sans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https://fonts.google.com/specimen/Work+Sans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83" name="Google Shape;6383;p53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6384" name="Google Shape;6384;p53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7209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3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405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12004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3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F00D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3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#f72093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6389" name="Google Shape;6389;p53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#ff4055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6390" name="Google Shape;6390;p53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#120047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6391" name="Google Shape;6391;p53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#ef00d1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95" name="Shape 6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6" name="Google Shape;6396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97" name="Google Shape;6397;p5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98" name="Google Shape;6398;p54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6399" name="Google Shape;6399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54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6402" name="Google Shape;6402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54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6407" name="Google Shape;6407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4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6410" name="Google Shape;6410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54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6414" name="Google Shape;6414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54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6417" name="Google Shape;6417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54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6422" name="Google Shape;6422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54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6427" name="Google Shape;6427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54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6433" name="Google Shape;6433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54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6438" name="Google Shape;6438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54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6442" name="Google Shape;6442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54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6449" name="Google Shape;6449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54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6457" name="Google Shape;6457;p5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54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6462" name="Google Shape;6462;p5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4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6466" name="Google Shape;6466;p5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54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6470" name="Google Shape;6470;p5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2" name="Google Shape;6472;p54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3" name="Google Shape;6473;p54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6474" name="Google Shape;6474;p5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54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6479" name="Google Shape;6479;p5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4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54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6482" name="Google Shape;6482;p5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6484" name="Google Shape;6484;p54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54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6486" name="Google Shape;6486;p5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54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6489" name="Google Shape;6489;p5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54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6492" name="Google Shape;6492;p5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54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6495" name="Google Shape;6495;p5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54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6504" name="Google Shape;6504;p5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54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6526" name="Google Shape;6526;p54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4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4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54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6531" name="Google Shape;6531;p5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54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6544" name="Google Shape;6544;p54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4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54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6547" name="Google Shape;6547;p54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4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4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0" name="Google Shape;6550;p5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1" name="Google Shape;6551;p5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2" name="Google Shape;6552;p5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3" name="Google Shape;6553;p5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4" name="Google Shape;6554;p5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6555" name="Google Shape;6555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5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6558" name="Google Shape;6558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5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6561" name="Google Shape;6561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5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6564" name="Google Shape;6564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5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6567" name="Google Shape;6567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5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6570" name="Google Shape;6570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6573" name="Google Shape;6573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5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6576" name="Google Shape;6576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5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6580" name="Google Shape;6580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6584" name="Google Shape;6584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6588" name="Google Shape;6588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5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6592" name="Google Shape;6592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4" name="Google Shape;6594;p5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5" name="Google Shape;6595;p5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6" name="Google Shape;6596;p5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5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8" name="Google Shape;6598;p5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9" name="Google Shape;6599;p5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0" name="Google Shape;6600;p5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6601" name="Google Shape;6601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5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6604" name="Google Shape;6604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5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6607" name="Google Shape;6607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5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0" name="Google Shape;6610;p5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1" name="Google Shape;6611;p5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2" name="Google Shape;6612;p5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6613" name="Google Shape;6613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5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6623" name="Google Shape;6623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5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6626" name="Google Shape;6626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5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6647" name="Google Shape;6647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5" name="Google Shape;6725;p5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6" name="Google Shape;6726;p5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7" name="Google Shape;6727;p5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8" name="Google Shape;6728;p5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32" name="Shape 6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3" name="Google Shape;6733;p55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6734" name="Google Shape;6734;p5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55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6741" name="Google Shape;6741;p5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55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8314" name="Google Shape;8314;p5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55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8366" name="Google Shape;8366;p5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5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8369" name="Google Shape;8369;p5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55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8372" name="Google Shape;8372;p5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55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8375" name="Google Shape;8375;p5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55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8378" name="Google Shape;8378;p5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55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1" name="Google Shape;8381;p55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8382" name="Google Shape;8382;p55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55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8386" name="Google Shape;8386;p55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9" name="Google Shape;8389;p55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0" name="Google Shape;8390;p55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8391" name="Google Shape;8391;p5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3" name="Google Shape;8393;p55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4" name="Google Shape;8394;p55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5" name="Google Shape;8395;p55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8396" name="Google Shape;8396;p55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5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5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5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5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5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5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5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5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5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55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8407" name="Google Shape;8407;p55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8408" name="Google Shape;8408;p55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55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0" name="Google Shape;8410;p55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1" name="Google Shape;8411;p55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55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55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4" name="Google Shape;8414;p55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55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55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55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18" name="Google Shape;8418;p55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55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8420" name="Google Shape;8420;p55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8421" name="Google Shape;8421;p55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8422" name="Google Shape;8422;p55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3" name="Google Shape;8423;p55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4" name="Google Shape;8424;p55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5" name="Google Shape;8425;p55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6" name="Google Shape;8426;p55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427" name="Google Shape;8427;p55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55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55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55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31" name="Google Shape;8431;p5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55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8433" name="Google Shape;8433;p55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8434" name="Google Shape;8434;p55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8435" name="Google Shape;8435;p55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6" name="Google Shape;8436;p55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7" name="Google Shape;8437;p55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8" name="Google Shape;8438;p55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9" name="Google Shape;8439;p55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0" name="Google Shape;8440;p55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55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2" name="Google Shape;8442;p55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3" name="Google Shape;8443;p55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444" name="Google Shape;8444;p55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5" name="Google Shape;8445;p55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6" name="Google Shape;8446;p55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7" name="Google Shape;8447;p55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48" name="Google Shape;8448;p55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55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8450" name="Google Shape;8450;p55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5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5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5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5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5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5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5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5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5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5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5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5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5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5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5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5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5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5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5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5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5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5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5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5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5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5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5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5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5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5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5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5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5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5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5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5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5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5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5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5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5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5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5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5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5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5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5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5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5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5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5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5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5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5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5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5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5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5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5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5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5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5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5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5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5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5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5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5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5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5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5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5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5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5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5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5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5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5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5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5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5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5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5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5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5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5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5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5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5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5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5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5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5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5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5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5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5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5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5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5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5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5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5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5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5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5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5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5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5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5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5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5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5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5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5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5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5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5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5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5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5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5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5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5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5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5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5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5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5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5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5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5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5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5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5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5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5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5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5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5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5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5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5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5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5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5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5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5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5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5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5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5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5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5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5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5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5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5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5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5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5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5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5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5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5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5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5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5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5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5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5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5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5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5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5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5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5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5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5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5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5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5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5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5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5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5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5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5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5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5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5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5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5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5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5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5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5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5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5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5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5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5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5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5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5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5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5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5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5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5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5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5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5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5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5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5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5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5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5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5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5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5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5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5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5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5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5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5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5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5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5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5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5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5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5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5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5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5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5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5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5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5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5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5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5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5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5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5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5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5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5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5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5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5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5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5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5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5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5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5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5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5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5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5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5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5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5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5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5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5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5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5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5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5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5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5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5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5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5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5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5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5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5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5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5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5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5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5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5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5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5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5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5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5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5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5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5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5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5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5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5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5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5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5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5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5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5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5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5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5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5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5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5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5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5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5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5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5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5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5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5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5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5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5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5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5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5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5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5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5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5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5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5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5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5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5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5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5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5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5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5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5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5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5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5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5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5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5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5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5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5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5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5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5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5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5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5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5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5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5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5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5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5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5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5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5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5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5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5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5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5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5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5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5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5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5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5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5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5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5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5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5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5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5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5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5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5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5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5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5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5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5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5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5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5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5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5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5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5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5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5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5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5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5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5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5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5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5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5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5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5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5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5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5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5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5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5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5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5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5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5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5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5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5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5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5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5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5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5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5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5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5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5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5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5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5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5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5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5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5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5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5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5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5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5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5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5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5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5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5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5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5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5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5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5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5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5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5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5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5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5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5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5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5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5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5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5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5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5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5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5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5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5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5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5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5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5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5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5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5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5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5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5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5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5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5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5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5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5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5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5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5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5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5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5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5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5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5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5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5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5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5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5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5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5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5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5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5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5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5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5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5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5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5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5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5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5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5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5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5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5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5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5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5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5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5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5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5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5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5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5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5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5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5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5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5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5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5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5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5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5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5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5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5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5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5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5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5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5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5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5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5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5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5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5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5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5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5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5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5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5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5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5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5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5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5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5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5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5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5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5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5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5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5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5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5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5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5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5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5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5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5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5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5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5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5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5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5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5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5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5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5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5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5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5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5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5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5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5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5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5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5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5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5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5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5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5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5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5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5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5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5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5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5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5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5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5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5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5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5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5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5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5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5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5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5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5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5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5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5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5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5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5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5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5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5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5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5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5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5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5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5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5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5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5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5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5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5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5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5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5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5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5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5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5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5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5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5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5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5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5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5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5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5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5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5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5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5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5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5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5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5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5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5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5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5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5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5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5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5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5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5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5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5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5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5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5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5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5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5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5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5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5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5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5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5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5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5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5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5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5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55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5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5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5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5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5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5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55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5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5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5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5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5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5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5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5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5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5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5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5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5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5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5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5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5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5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5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5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5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5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5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5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5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5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5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5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5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5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5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5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5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5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5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5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5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5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5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5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5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5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5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5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5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5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5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5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5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5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5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5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5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5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5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5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5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5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5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5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5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5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5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5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5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5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5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5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5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5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5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5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5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5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5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5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5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5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5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5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5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5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5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5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5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5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5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5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5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55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55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5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5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5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5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5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55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5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5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5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5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5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55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5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5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5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5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5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5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5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5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55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5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5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5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5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5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5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55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55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55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5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5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5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5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5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5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5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5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5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5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5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55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55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5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55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55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5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55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55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5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55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5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55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55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55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5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55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55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55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55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55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55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55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55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5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5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5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55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55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55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55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55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55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55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55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55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55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55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55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55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55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55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55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55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55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55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55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55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55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55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55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55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55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55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55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55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55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55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55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55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55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5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55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55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55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5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5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55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55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55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55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55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5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5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55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55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55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55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5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55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55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55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55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55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55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55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55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55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55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55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55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5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5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5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5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5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55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55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55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5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55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55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55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55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55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55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5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5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5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5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5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55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5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5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55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55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5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55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5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55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55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55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55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55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5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5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5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5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55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55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55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55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5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5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55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55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5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5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5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55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5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5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55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55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55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5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5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5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5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55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55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55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55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5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5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55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5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5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55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55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55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55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5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5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5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55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5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5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5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5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5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5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5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5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55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55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55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55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55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55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55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55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55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55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55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55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55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55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55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5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55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55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5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55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55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55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55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55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55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55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55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55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55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55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55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55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55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55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55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5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55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55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5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55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55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5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55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55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55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55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55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55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55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55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5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5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5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5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55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55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55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55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55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55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55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55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55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55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55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55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55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55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55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55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55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55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55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5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55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55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55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55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5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5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55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55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55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55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55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55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55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55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55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55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55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55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55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55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55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5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55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55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55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55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55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55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55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55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55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55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55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5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5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5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5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55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55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5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55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55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55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55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55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55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55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55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55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55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55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55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55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55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55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55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55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55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55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55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55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55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55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55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55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55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55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55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55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55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55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55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55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55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55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55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55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55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55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55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55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55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55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55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55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55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55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55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55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55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55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55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55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55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55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55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5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5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5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55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55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55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55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55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55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55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55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55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55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55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55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55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55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55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55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55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55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5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5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55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55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55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5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5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5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55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55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55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55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55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55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55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55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55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55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55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55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55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55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55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55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55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55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55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55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55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55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55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55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55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55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55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5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55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55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55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55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55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55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55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55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55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55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55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55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55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55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55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55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55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55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55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55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55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55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55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55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55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55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55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55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55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55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55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55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55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55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55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55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55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55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55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55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55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55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55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55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55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55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55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55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55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55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55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55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55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55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55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55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55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55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55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55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55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55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55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55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55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55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55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55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55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55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55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55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55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55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55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55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55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55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55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55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55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55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55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55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55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55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55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5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5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55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55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55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55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55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55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55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55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55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55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55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55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55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55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55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55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55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55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55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55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55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55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55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55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55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55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55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55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55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55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55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55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55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55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55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55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55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55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55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55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55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55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55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55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55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55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55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55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55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55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55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55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55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55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55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55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55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55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55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55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55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55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55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55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55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55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55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55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55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55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55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55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55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55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55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55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55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55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55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55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55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55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55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55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55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55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55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55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55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55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55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55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55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55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55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55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55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55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55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55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55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55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55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55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55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55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55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55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55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5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55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55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55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55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55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55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55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55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55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55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55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55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55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55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55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55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55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55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55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55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55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55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55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55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55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55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55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55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55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55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55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55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55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55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55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55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55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55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55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55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55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55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55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55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55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55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55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55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55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55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55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55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55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55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55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55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55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55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55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55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55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55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55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55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55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55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55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55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55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55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55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55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55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55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55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55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55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55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55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55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55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55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55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55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55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55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55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55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55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55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55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55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55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55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55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55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55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55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55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55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55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55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55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55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55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55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55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55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55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55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55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55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55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55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55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55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55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55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55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55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55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55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55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55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55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55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55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55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55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55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55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55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55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55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55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55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55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55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55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55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55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55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55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55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55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55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55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55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55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55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55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55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55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55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55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55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55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55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55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55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55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55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55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55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55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55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55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55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55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55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55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55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55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55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55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55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55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55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55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55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55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55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55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55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55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55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55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55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55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55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55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55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55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55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55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55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55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55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55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55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55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55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55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55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55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55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55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55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55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55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55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55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55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55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55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55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55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55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55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55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55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55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55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55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55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55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55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55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55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55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55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55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55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55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55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55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55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55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55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55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55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55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55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55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55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55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55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55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55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55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55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55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55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55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55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55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55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55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55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55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55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55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55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55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55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55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55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55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55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55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55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55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55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55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55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55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55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55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55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55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55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55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55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55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55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55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55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55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55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55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55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55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55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55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55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55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55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55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55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55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55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55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55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55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55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55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55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55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55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55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55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55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55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55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55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55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55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55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55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55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55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55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55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55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55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55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55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55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55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55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55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55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55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55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55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55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55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55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55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55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55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55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55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55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55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55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55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55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55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55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55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55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55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55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55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55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55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55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55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55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55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55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55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55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55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55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55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55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55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55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55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55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55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55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55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55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55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55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55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55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55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55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55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55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55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55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55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55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55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55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55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55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55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55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55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55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55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55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55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55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55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55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55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55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55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55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55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55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55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55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55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55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55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55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55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55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55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55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55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55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55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55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55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55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55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55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55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55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55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55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55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55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55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55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55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55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55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55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55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55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55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55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55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55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55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55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55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55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55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55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55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55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55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55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55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55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55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55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55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55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55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55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55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55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55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55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55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55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55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55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55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55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55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55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55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55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55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55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55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55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55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55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55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55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55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55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55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55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55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55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55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55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55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55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55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55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55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55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55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55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55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55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55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55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55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55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55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55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55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55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55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55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55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55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55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55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55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55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55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55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55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55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55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55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55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55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55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55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55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55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55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55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55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55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55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55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55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55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55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55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55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55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55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55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55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55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55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55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55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55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55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55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55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55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55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55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55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55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55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55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55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55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55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55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55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55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55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55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55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55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55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55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55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55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55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55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55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55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55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55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55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55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55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55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55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55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55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55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55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55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55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55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55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55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55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55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55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55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55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55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55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55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55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55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55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55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55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55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55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55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55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55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55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55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55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55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55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55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55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55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55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55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55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55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55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55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55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55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55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55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55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55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55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55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55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55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55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55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55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55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55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55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55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55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55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55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55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55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55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55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55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55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55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55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55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55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55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55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55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55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55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55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55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55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55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55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55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55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55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55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55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55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55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55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55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55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55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55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55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55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55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55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55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55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55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55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55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55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55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55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55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55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55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55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55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55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55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55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55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55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55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55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55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55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55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55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55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55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55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55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55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55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55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55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55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55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55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55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55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55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55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55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55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55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55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55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55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55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55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55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55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55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55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55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55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55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55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55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55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55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55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55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55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55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55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55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55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55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55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55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55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55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55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55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55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55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55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55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55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55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55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55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55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55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55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55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55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55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55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55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55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55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55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55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55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55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55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55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55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55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55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55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55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55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55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55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55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55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55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55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55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55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55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55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55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55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55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55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55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55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55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55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55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55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55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55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55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55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55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55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55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55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55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55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55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55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55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55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55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55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55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55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55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55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55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55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55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55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55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55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55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55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55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55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55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55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55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55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55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55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55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55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55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55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55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55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55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55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55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55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55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55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55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55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55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55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55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55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55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55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55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55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55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55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55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55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55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55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55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55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55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55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55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55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55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55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55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55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55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55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55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55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55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55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55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55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55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55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55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55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55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55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55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55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55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55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55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55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55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55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55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55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55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55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55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55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55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55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55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55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55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55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55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55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55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55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55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55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55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55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55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55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55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55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55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55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55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55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55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55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55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55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55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55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55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55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55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55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55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55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55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55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55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55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55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55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55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55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55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55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55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55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55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55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55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55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55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55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55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55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55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55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55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55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55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55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55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55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55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55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55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55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55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55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55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55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55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55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55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55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55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55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55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55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55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55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55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55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55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55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55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55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55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55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55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55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55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55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55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55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55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55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55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55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55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55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55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55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55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55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55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55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55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55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55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55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55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55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55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55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55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55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55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55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55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55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55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55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55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55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55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55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55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55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55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55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55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55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55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55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55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55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55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55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55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55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55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55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55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55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55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55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55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55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55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55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55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55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55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55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55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55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55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55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55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55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55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55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55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55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55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55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55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55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55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55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55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55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55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55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55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55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55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55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55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55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55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55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55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55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55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55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55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55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55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55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55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55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55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55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55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55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55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55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55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55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55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55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55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55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55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55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55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55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55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55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55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55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55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55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55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55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55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55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55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55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55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55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55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55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55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55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55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55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55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55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55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55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55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55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55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55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55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55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55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55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55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55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55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55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55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55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55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55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55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55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55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55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55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55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55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55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55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55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55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55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55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55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55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55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55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55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55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55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55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55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55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55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55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55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55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55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55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55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55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55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55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55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55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55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55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55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55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55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55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55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55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55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55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55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55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55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55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55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55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55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55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55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55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55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55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55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55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55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55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55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55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55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55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55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55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55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55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55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55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55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55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55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55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55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55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55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55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55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55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55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55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55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55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55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55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55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55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55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55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55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55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55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55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55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55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55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55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55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55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55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55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55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55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55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55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55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55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55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55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55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55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55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55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55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55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55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55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55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55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55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55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55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55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55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55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55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55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55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55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55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55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55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55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55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55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55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55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55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55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55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55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55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55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55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55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55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55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55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55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55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55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55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55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55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55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55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55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55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55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55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55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55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55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55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55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55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55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55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55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55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55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55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55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55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55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55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55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55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55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55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55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55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55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55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55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55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55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55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55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55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55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55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55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55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55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55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55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55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55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55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55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55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55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55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55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55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55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55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55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55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55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55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55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55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55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55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55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55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55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55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55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55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55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55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55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55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55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55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55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55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55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55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55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55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55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55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55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55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55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55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55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55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55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55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55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55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55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55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55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55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55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55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55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55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55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55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55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55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55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55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55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55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55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55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55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55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55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55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55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55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55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55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55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55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55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55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55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55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55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55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55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55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55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55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55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55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55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55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55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55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55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55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55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55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55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55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55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55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55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55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55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55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55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55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55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55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55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55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55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55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55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55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55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55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55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55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55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55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55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55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55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55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55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55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55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55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55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55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55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55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55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55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55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55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55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55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55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55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55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55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55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55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55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55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55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55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55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55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55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55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55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55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55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55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55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55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55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55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55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55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55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55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55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55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55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55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55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55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55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55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55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55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55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55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55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55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55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55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55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55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55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55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55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55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55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55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55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55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55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55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55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55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55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55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55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55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55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55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55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55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55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55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55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55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55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55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55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55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55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55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55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55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55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55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55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55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55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55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55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55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55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55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55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55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55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55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55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55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55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55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55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55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55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55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55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55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55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55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55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55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55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55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55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55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55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55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55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55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55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55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55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55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55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55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55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55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55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55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55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55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55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55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55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55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55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55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55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55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55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55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55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55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55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55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55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55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55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55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55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55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55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55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55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55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55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55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55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55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55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55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55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55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55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55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55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55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55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55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55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55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55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55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55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55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55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55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55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55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55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55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55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55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55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55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55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55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55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55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55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55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55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55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55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55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55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55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55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55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55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55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55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55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55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55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55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55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55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55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55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55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55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55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55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55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55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55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55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55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55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55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55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55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55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55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55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55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55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55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55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55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55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55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55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55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55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55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55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55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55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55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55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55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55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55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55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55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55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55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55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55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55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55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55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55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55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55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55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55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55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55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55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55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55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55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55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55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55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55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55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55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55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55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55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55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55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55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55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55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55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55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55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55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55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55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55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55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55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55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55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55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55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55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55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55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55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55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55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55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55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55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55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55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55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55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55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55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55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55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55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55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55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55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55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55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55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55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55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55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55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55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55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55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55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55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55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55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55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55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55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55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55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55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55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55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55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55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55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55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55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55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55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55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55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55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55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55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55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55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55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55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55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55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55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55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55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55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55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55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55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55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55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55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55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55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55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55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55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55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55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55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55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55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55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55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55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55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55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55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55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55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55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55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55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55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55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55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55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55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55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55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55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55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55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55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55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55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55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55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55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55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55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55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55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55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55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55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55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55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55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55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55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55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55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55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55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55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55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55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55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55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55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55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55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55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55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55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55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55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55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55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55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55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55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55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55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55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55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55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55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55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55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55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55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55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55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55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55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55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55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55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55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55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55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55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55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55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55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55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55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55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55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55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55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55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55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55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55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55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55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55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55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55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55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55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55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55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55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55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55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55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55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55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55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55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55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55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55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55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55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55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55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55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55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55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55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55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55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55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55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55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55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55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55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55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55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55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55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55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55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55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55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55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55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55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55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55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55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55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55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55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55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55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55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55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55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55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55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55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55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55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55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55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55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55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55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55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55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55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55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55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55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55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55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55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55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55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55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55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55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55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55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55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55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55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55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55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55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55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55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55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55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55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55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55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55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55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55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55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55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55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55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55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55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55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55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55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55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55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55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55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55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55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55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55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55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55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55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55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55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55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55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55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55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55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55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55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55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55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55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55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55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55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55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55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55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55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55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55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55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55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55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55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55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55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55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55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55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55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55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55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55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55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55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55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55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55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55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55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55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55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55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55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55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55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55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55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55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55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55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55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55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55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55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55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55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55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55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55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55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55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55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55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55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55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55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55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55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55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55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55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55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55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55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55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55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55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55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55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55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55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55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55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55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55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55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55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55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55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55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55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55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55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55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55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55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55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55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55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55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55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55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55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55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55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55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55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55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55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55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55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55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55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55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55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55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55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55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55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55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55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55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55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55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55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55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55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55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55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55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55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55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55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55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55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55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55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55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55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55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55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55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55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55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55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55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55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55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55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55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55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55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55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55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55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55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55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55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55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55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55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55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55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55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55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55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55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55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55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55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55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55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55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55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55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55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55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55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55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55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55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55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55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55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55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55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55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55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55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55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55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55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55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55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55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55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55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55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55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55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55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55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55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55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55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55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55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55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55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55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55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55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55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55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55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55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55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55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55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55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55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55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55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55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55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55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55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55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55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55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55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55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55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55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55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55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55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55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55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55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55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55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55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55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55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55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55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55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55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55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55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55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55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55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55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55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55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55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55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55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55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55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55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55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55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55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55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55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55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55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55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55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55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55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55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55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55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55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55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55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55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55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55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55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55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55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55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55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55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55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55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55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55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55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55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55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55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55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55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55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55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55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55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55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55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55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55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55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55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55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55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55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55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55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55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55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55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55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55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55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55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55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55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55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55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55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55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55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55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55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55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55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55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55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55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55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55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55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55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55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55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55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55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55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55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55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55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55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55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55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55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55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55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55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55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55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55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55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55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55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55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55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55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55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55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55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55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55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55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55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55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55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55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55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55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55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55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55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55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55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55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55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55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55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55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55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55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55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55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55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55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55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7" name="Google Shape;12417;p55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12418" name="Google Shape;12418;p55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12419" name="Google Shape;12419;p55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420" name="Google Shape;12420;p55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12421" name="Google Shape;12421;p55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2" name="Google Shape;12422;p55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23" name="Google Shape;12423;p55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12424" name="Google Shape;12424;p55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5" name="Google Shape;12425;p55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26" name="Google Shape;12426;p55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12427" name="Google Shape;12427;p55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12428" name="Google Shape;12428;p55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9" name="Google Shape;12429;p55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0" name="Google Shape;12430;p55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12431" name="Google Shape;12431;p55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2" name="Google Shape;12432;p55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3" name="Google Shape;12433;p55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12434" name="Google Shape;12434;p55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5" name="Google Shape;12435;p55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6" name="Google Shape;12436;p55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12437" name="Google Shape;12437;p55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8" name="Google Shape;12438;p55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39" name="Google Shape;12439;p55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12440" name="Google Shape;12440;p55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1" name="Google Shape;12441;p55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42" name="Google Shape;12442;p55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12443" name="Google Shape;12443;p55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12444" name="Google Shape;12444;p55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5" name="Google Shape;12445;p55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6" name="Google Shape;12446;p55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7" name="Google Shape;12447;p55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8" name="Google Shape;12448;p55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9" name="Google Shape;12449;p55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0" name="Google Shape;12450;p55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12451" name="Google Shape;12451;p55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2" name="Google Shape;12452;p55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3" name="Google Shape;12453;p55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12454" name="Google Shape;12454;p55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5" name="Google Shape;12455;p55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6" name="Google Shape;12456;p55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12457" name="Google Shape;12457;p55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8" name="Google Shape;12458;p55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9" name="Google Shape;12459;p55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12460" name="Google Shape;12460;p55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1" name="Google Shape;12461;p55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62" name="Google Shape;12462;p55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12463" name="Google Shape;12463;p55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4" name="Google Shape;12464;p55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65" name="Google Shape;12465;p55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12466" name="Google Shape;12466;p55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7" name="Google Shape;12467;p55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68" name="Google Shape;12468;p55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12469" name="Google Shape;12469;p55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0" name="Google Shape;12470;p55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71" name="Google Shape;12471;p55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12472" name="Google Shape;12472;p55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12473" name="Google Shape;12473;p55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4" name="Google Shape;12474;p55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5" name="Google Shape;12475;p55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76" name="Google Shape;12476;p55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12477" name="Google Shape;12477;p55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8" name="Google Shape;12478;p55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79" name="Google Shape;12479;p55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12480" name="Google Shape;12480;p55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1" name="Google Shape;12481;p55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82" name="Google Shape;12482;p55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12483" name="Google Shape;12483;p55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4" name="Google Shape;12484;p55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85" name="Google Shape;12485;p55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12486" name="Google Shape;12486;p55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7" name="Google Shape;12487;p55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488" name="Google Shape;12488;p55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12489" name="Google Shape;12489;p55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12490" name="Google Shape;12490;p55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1" name="Google Shape;12491;p55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2" name="Google Shape;12492;p55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3" name="Google Shape;12493;p55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94" name="Google Shape;12494;p55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12495" name="Google Shape;12495;p55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6" name="Google Shape;12496;p55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97" name="Google Shape;12497;p55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12498" name="Google Shape;12498;p55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9" name="Google Shape;12499;p55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00" name="Google Shape;12500;p55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12501" name="Google Shape;12501;p55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2" name="Google Shape;12502;p55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03" name="Google Shape;12503;p55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12504" name="Google Shape;12504;p55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5" name="Google Shape;12505;p55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06" name="Google Shape;12506;p55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12507" name="Google Shape;12507;p55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8" name="Google Shape;12508;p55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09" name="Google Shape;12509;p55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12510" name="Google Shape;12510;p55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1" name="Google Shape;12511;p55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512" name="Google Shape;12512;p55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12513" name="Google Shape;12513;p55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514" name="Google Shape;12514;p55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12515" name="Google Shape;12515;p55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6" name="Google Shape;12516;p55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17" name="Google Shape;12517;p55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12518" name="Google Shape;12518;p55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9" name="Google Shape;12519;p55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520" name="Google Shape;12520;p55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12521" name="Google Shape;12521;p55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12522" name="Google Shape;12522;p55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3" name="Google Shape;12523;p55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4" name="Google Shape;12524;p55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5" name="Google Shape;12525;p55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6" name="Google Shape;12526;p55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7" name="Google Shape;12527;p55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28" name="Google Shape;12528;p55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12529" name="Google Shape;12529;p55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0" name="Google Shape;12530;p55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31" name="Google Shape;12531;p55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12532" name="Google Shape;12532;p55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3" name="Google Shape;12533;p55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34" name="Google Shape;12534;p55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12535" name="Google Shape;12535;p55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6" name="Google Shape;12536;p55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37" name="Google Shape;12537;p55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12538" name="Google Shape;12538;p55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9" name="Google Shape;12539;p55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40" name="Google Shape;12540;p55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12541" name="Google Shape;12541;p55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2" name="Google Shape;12542;p55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43" name="Google Shape;12543;p55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12544" name="Google Shape;12544;p55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5" name="Google Shape;12545;p55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46" name="Google Shape;12546;p55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12547" name="Google Shape;12547;p55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8" name="Google Shape;12548;p55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49" name="Google Shape;12549;p55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12550" name="Google Shape;12550;p55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1" name="Google Shape;12551;p55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52" name="Google Shape;12552;p55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12553" name="Google Shape;12553;p55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4" name="Google Shape;12554;p55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555" name="Google Shape;12555;p55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12556" name="Google Shape;12556;p55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12557" name="Google Shape;12557;p55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8" name="Google Shape;12558;p55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9" name="Google Shape;12559;p55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0" name="Google Shape;12560;p55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1" name="Google Shape;12561;p55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2" name="Google Shape;12562;p55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3" name="Google Shape;12563;p55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4" name="Google Shape;12564;p55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5" name="Google Shape;12565;p55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6" name="Google Shape;12566;p55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7" name="Google Shape;12567;p55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8" name="Google Shape;12568;p55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9" name="Google Shape;12569;p55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0" name="Google Shape;12570;p55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1" name="Google Shape;12571;p55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2" name="Google Shape;12572;p55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3" name="Google Shape;12573;p55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74" name="Google Shape;12574;p55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12575" name="Google Shape;12575;p55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6" name="Google Shape;12576;p55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77" name="Google Shape;12577;p55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12578" name="Google Shape;12578;p55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9" name="Google Shape;12579;p55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0" name="Google Shape;12580;p55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12581" name="Google Shape;12581;p55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2" name="Google Shape;12582;p55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3" name="Google Shape;12583;p55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12584" name="Google Shape;12584;p55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5" name="Google Shape;12585;p55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6" name="Google Shape;12586;p55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12587" name="Google Shape;12587;p55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8" name="Google Shape;12588;p55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9" name="Google Shape;12589;p55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12590" name="Google Shape;12590;p55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1" name="Google Shape;12591;p55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92" name="Google Shape;12592;p55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12593" name="Google Shape;12593;p55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4" name="Google Shape;12594;p55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95" name="Google Shape;12595;p55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12596" name="Google Shape;12596;p55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7" name="Google Shape;12597;p55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98" name="Google Shape;12598;p55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12599" name="Google Shape;12599;p55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0" name="Google Shape;12600;p55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01" name="Google Shape;12601;p55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12602" name="Google Shape;12602;p55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3" name="Google Shape;12603;p55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04" name="Google Shape;12604;p55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12605" name="Google Shape;12605;p55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6" name="Google Shape;12606;p55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07" name="Google Shape;12607;p55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12608" name="Google Shape;12608;p55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9" name="Google Shape;12609;p55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10" name="Google Shape;12610;p55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12611" name="Google Shape;12611;p55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2" name="Google Shape;12612;p55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613" name="Google Shape;12613;p55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12614" name="Google Shape;12614;p55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15" name="Google Shape;12615;p55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12616" name="Google Shape;12616;p55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7" name="Google Shape;12617;p55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618" name="Google Shape;12618;p55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12619" name="Google Shape;12619;p55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620" name="Google Shape;12620;p55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621" name="Google Shape;12621;p55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12622" name="Google Shape;12622;p55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3" name="Google Shape;12623;p55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4" name="Google Shape;12624;p55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5" name="Google Shape;12625;p55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6" name="Google Shape;12626;p55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7" name="Google Shape;12627;p55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8" name="Google Shape;12628;p55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629" name="Google Shape;12629;p55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12630" name="Google Shape;12630;p55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12631" name="Google Shape;12631;p55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2" name="Google Shape;12632;p55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3" name="Google Shape;12633;p55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4" name="Google Shape;12634;p55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5" name="Google Shape;12635;p55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6" name="Google Shape;12636;p55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7" name="Google Shape;12637;p55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8" name="Google Shape;12638;p55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39" name="Google Shape;12639;p55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40" name="Google Shape;12640;p55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41" name="Google Shape;12641;p55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42" name="Google Shape;12642;p55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43" name="Google Shape;12643;p55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2644" name="Google Shape;12644;p55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12645" name="Google Shape;12645;p55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12646" name="Google Shape;12646;p55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47" name="Google Shape;12647;p55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48" name="Google Shape;12648;p55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49" name="Google Shape;12649;p55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0" name="Google Shape;12650;p55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1" name="Google Shape;12651;p55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2" name="Google Shape;12652;p55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3" name="Google Shape;12653;p55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4" name="Google Shape;12654;p55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5" name="Google Shape;12655;p55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6" name="Google Shape;12656;p55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7" name="Google Shape;12657;p55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8" name="Google Shape;12658;p55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59" name="Google Shape;12659;p55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0" name="Google Shape;12660;p55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1" name="Google Shape;12661;p55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2" name="Google Shape;12662;p55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3" name="Google Shape;12663;p55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4" name="Google Shape;12664;p55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5" name="Google Shape;12665;p55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6" name="Google Shape;12666;p55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7" name="Google Shape;12667;p55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8" name="Google Shape;12668;p55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2669" name="Google Shape;12669;p55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12670" name="Google Shape;12670;p55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12671" name="Google Shape;12671;p55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12672" name="Google Shape;12672;p55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12673" name="Google Shape;12673;p55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4" name="Google Shape;12674;p55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5" name="Google Shape;12675;p55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6" name="Google Shape;12676;p55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7" name="Google Shape;12677;p55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8" name="Google Shape;12678;p55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679" name="Google Shape;12679;p55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12680" name="Google Shape;12680;p55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12681" name="Google Shape;12681;p55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2" name="Google Shape;12682;p55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3" name="Google Shape;12683;p55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4" name="Google Shape;12684;p55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5" name="Google Shape;12685;p55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6" name="Google Shape;12686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7" name="Google Shape;12687;p55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8" name="Google Shape;12688;p55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89" name="Google Shape;12689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90" name="Google Shape;12690;p55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91" name="Google Shape;12691;p55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92" name="Google Shape;12692;p55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2693" name="Google Shape;12693;p55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12694" name="Google Shape;12694;p55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12695" name="Google Shape;12695;p55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696" name="Google Shape;12696;p55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697" name="Google Shape;12697;p55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698" name="Google Shape;12698;p55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699" name="Google Shape;12699;p55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700" name="Google Shape;12700;p55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2701" name="Google Shape;12701;p55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12702" name="Google Shape;12702;p55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12703" name="Google Shape;12703;p55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2704" name="Google Shape;12704;p55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2705" name="Google Shape;12705;p55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2706" name="Google Shape;12706;p55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2707" name="Google Shape;12707;p55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12708" name="Google Shape;12708;p55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12709" name="Google Shape;12709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2710" name="Google Shape;12710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2711" name="Google Shape;12711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2712" name="Google Shape;12712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12713" name="Google Shape;12713;p55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714" name="Google Shape;12714;p55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2715" name="Google Shape;12715;p55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12716" name="Google Shape;12716;p55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2717" name="Google Shape;12717;p55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12718" name="Google Shape;12718;p55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9" name="Google Shape;12719;p55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20" name="Google Shape;12720;p55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12721" name="Google Shape;12721;p55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2" name="Google Shape;12722;p55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23" name="Google Shape;12723;p55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12724" name="Google Shape;12724;p55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5" name="Google Shape;12725;p55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26" name="Google Shape;12726;p55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12727" name="Google Shape;12727;p55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8" name="Google Shape;12728;p55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29" name="Google Shape;12729;p55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12730" name="Google Shape;12730;p55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1" name="Google Shape;12731;p55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32" name="Google Shape;12732;p55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12733" name="Google Shape;12733;p55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4" name="Google Shape;12734;p55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35" name="Google Shape;12735;p55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12736" name="Google Shape;12736;p55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7" name="Google Shape;12737;p55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38" name="Google Shape;12738;p55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12739" name="Google Shape;12739;p55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0" name="Google Shape;12740;p55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41" name="Google Shape;12741;p55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12742" name="Google Shape;12742;p55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3" name="Google Shape;12743;p55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44" name="Google Shape;12744;p55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12745" name="Google Shape;12745;p55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6" name="Google Shape;12746;p55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47" name="Google Shape;12747;p55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12748" name="Google Shape;12748;p55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9" name="Google Shape;12749;p55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50" name="Google Shape;12750;p55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12751" name="Google Shape;12751;p55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2" name="Google Shape;12752;p55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53" name="Google Shape;12753;p55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12754" name="Google Shape;12754;p55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5" name="Google Shape;12755;p55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56" name="Google Shape;12756;p55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12757" name="Google Shape;12757;p55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8" name="Google Shape;12758;p55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59" name="Google Shape;12759;p55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12760" name="Google Shape;12760;p55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1" name="Google Shape;12761;p55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62" name="Google Shape;12762;p55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12763" name="Google Shape;12763;p55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4" name="Google Shape;12764;p55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65" name="Google Shape;12765;p55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12766" name="Google Shape;12766;p55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7" name="Google Shape;12767;p55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68" name="Google Shape;12768;p55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12769" name="Google Shape;12769;p55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0" name="Google Shape;12770;p55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71" name="Google Shape;12771;p55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12772" name="Google Shape;12772;p55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3" name="Google Shape;12773;p55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74" name="Google Shape;12774;p55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12775" name="Google Shape;12775;p55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6" name="Google Shape;12776;p55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77" name="Google Shape;12777;p55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12778" name="Google Shape;12778;p55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9" name="Google Shape;12779;p55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80" name="Google Shape;12780;p55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12781" name="Google Shape;12781;p55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2" name="Google Shape;12782;p55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83" name="Google Shape;12783;p55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12784" name="Google Shape;12784;p55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5" name="Google Shape;12785;p55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86" name="Google Shape;12786;p55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12787" name="Google Shape;12787;p55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8" name="Google Shape;12788;p55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89" name="Google Shape;12789;p55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12790" name="Google Shape;12790;p55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1" name="Google Shape;12791;p55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92" name="Google Shape;12792;p55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12793" name="Google Shape;12793;p55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4" name="Google Shape;12794;p55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95" name="Google Shape;12795;p55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12796" name="Google Shape;12796;p55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7" name="Google Shape;12797;p55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98" name="Google Shape;12798;p55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12799" name="Google Shape;12799;p55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0" name="Google Shape;12800;p55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01" name="Google Shape;12801;p55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12802" name="Google Shape;12802;p55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3" name="Google Shape;12803;p55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04" name="Google Shape;12804;p55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12805" name="Google Shape;12805;p55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6" name="Google Shape;12806;p55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07" name="Google Shape;12807;p55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12808" name="Google Shape;12808;p55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9" name="Google Shape;12809;p55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10" name="Google Shape;12810;p55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12811" name="Google Shape;12811;p55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2" name="Google Shape;12812;p55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13" name="Google Shape;12813;p55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12814" name="Google Shape;12814;p55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5" name="Google Shape;12815;p55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16" name="Google Shape;12816;p55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12817" name="Google Shape;12817;p55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8" name="Google Shape;12818;p55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19" name="Google Shape;12819;p55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12820" name="Google Shape;12820;p55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1" name="Google Shape;12821;p55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22" name="Google Shape;12822;p55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12823" name="Google Shape;12823;p55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4" name="Google Shape;12824;p55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25" name="Google Shape;12825;p55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12826" name="Google Shape;12826;p55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7" name="Google Shape;12827;p55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28" name="Google Shape;12828;p55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12829" name="Google Shape;12829;p55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0" name="Google Shape;12830;p55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31" name="Google Shape;12831;p55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12832" name="Google Shape;12832;p55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3" name="Google Shape;12833;p55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34" name="Google Shape;12834;p55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12835" name="Google Shape;12835;p55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6" name="Google Shape;12836;p55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37" name="Google Shape;12837;p55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12838" name="Google Shape;12838;p55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9" name="Google Shape;12839;p55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0" name="Google Shape;12840;p55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12841" name="Google Shape;12841;p55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2" name="Google Shape;12842;p55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3" name="Google Shape;12843;p55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12844" name="Google Shape;12844;p55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5" name="Google Shape;12845;p55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6" name="Google Shape;12846;p55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12847" name="Google Shape;12847;p55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8" name="Google Shape;12848;p55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9" name="Google Shape;12849;p55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12850" name="Google Shape;12850;p55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1" name="Google Shape;12851;p55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52" name="Google Shape;12852;p55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12853" name="Google Shape;12853;p55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4" name="Google Shape;12854;p55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55" name="Google Shape;12855;p55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12856" name="Google Shape;12856;p55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7" name="Google Shape;12857;p55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58" name="Google Shape;12858;p55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12859" name="Google Shape;12859;p55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0" name="Google Shape;12860;p55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61" name="Google Shape;12861;p55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12862" name="Google Shape;12862;p55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3" name="Google Shape;12863;p55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64" name="Google Shape;12864;p55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12865" name="Google Shape;12865;p55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6" name="Google Shape;12866;p55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67" name="Google Shape;12867;p55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12868" name="Google Shape;12868;p55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9" name="Google Shape;12869;p55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70" name="Google Shape;12870;p55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12871" name="Google Shape;12871;p55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2" name="Google Shape;12872;p55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73" name="Google Shape;12873;p55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12874" name="Google Shape;12874;p55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5" name="Google Shape;12875;p55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76" name="Google Shape;12876;p55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12877" name="Google Shape;12877;p55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8" name="Google Shape;12878;p55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79" name="Google Shape;12879;p55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12880" name="Google Shape;12880;p55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1" name="Google Shape;12881;p55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82" name="Google Shape;12882;p55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12883" name="Google Shape;12883;p55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4" name="Google Shape;12884;p55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85" name="Google Shape;12885;p55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12886" name="Google Shape;12886;p55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7" name="Google Shape;12887;p55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88" name="Google Shape;12888;p55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12889" name="Google Shape;12889;p55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0" name="Google Shape;12890;p55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91" name="Google Shape;12891;p55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12892" name="Google Shape;12892;p55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3" name="Google Shape;12893;p55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94" name="Google Shape;12894;p55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12895" name="Google Shape;12895;p55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6" name="Google Shape;12896;p55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97" name="Google Shape;12897;p55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12898" name="Google Shape;12898;p55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9" name="Google Shape;12899;p55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00" name="Google Shape;12900;p55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12901" name="Google Shape;12901;p55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2" name="Google Shape;12902;p55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903" name="Google Shape;12903;p55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55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905" name="Google Shape;12905;p55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12906" name="Google Shape;12906;p55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7" name="Google Shape;12907;p55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08" name="Google Shape;12908;p55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12909" name="Google Shape;12909;p55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0" name="Google Shape;12910;p55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911" name="Google Shape;12911;p55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55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913" name="Google Shape;12913;p55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12914" name="Google Shape;12914;p55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5" name="Google Shape;12915;p55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16" name="Google Shape;12916;p55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12917" name="Google Shape;12917;p55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8" name="Google Shape;12918;p55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19" name="Google Shape;12919;p55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12920" name="Google Shape;12920;p55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1" name="Google Shape;12921;p55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22" name="Google Shape;12922;p55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12923" name="Google Shape;12923;p55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4" name="Google Shape;12924;p55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25" name="Google Shape;12925;p55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12926" name="Google Shape;12926;p55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7" name="Google Shape;12927;p55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28" name="Google Shape;12928;p55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12929" name="Google Shape;12929;p55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0" name="Google Shape;12930;p55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31" name="Google Shape;12931;p55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12932" name="Google Shape;12932;p55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3" name="Google Shape;12933;p55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34" name="Google Shape;12934;p55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12935" name="Google Shape;12935;p55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6" name="Google Shape;12936;p55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37" name="Google Shape;12937;p55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12938" name="Google Shape;12938;p55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9" name="Google Shape;12939;p55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40" name="Google Shape;12940;p55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12941" name="Google Shape;12941;p55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2" name="Google Shape;12942;p55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43" name="Google Shape;12943;p55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12944" name="Google Shape;12944;p55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5" name="Google Shape;12945;p55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46" name="Google Shape;12946;p55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12947" name="Google Shape;12947;p55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8" name="Google Shape;12948;p55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949" name="Google Shape;12949;p55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55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951" name="Google Shape;12951;p55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12952" name="Google Shape;12952;p55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3" name="Google Shape;12953;p55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54" name="Google Shape;12954;p55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12955" name="Google Shape;12955;p55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6" name="Google Shape;12956;p55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57" name="Google Shape;12957;p55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12958" name="Google Shape;12958;p55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9" name="Google Shape;12959;p55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60" name="Google Shape;12960;p55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12961" name="Google Shape;12961;p55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2" name="Google Shape;12962;p55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63" name="Google Shape;12963;p55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12964" name="Google Shape;12964;p55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5" name="Google Shape;12965;p55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66" name="Google Shape;12966;p55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12967" name="Google Shape;12967;p55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8" name="Google Shape;12968;p55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69" name="Google Shape;12969;p55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12970" name="Google Shape;12970;p55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1" name="Google Shape;12971;p55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72" name="Google Shape;12972;p55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12973" name="Google Shape;12973;p55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4" name="Google Shape;12974;p55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75" name="Google Shape;12975;p55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12976" name="Google Shape;12976;p55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7" name="Google Shape;12977;p55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78" name="Google Shape;12978;p55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12979" name="Google Shape;12979;p55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0" name="Google Shape;12980;p55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81" name="Google Shape;12981;p55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12982" name="Google Shape;12982;p55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3" name="Google Shape;12983;p55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84" name="Google Shape;12984;p55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12985" name="Google Shape;12985;p55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6" name="Google Shape;12986;p55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87" name="Google Shape;12987;p55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12988" name="Google Shape;12988;p55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9" name="Google Shape;12989;p55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90" name="Google Shape;12990;p55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12991" name="Google Shape;12991;p55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2" name="Google Shape;12992;p55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93" name="Google Shape;12993;p55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12994" name="Google Shape;12994;p55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5" name="Google Shape;12995;p55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96" name="Google Shape;12996;p55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12997" name="Google Shape;12997;p55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8" name="Google Shape;12998;p55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99" name="Google Shape;12999;p55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13000" name="Google Shape;13000;p55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1" name="Google Shape;13001;p55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02" name="Google Shape;13002;p55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13003" name="Google Shape;13003;p55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4" name="Google Shape;13004;p55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05" name="Google Shape;13005;p55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13006" name="Google Shape;13006;p55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7" name="Google Shape;13007;p55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08" name="Google Shape;13008;p55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13009" name="Google Shape;13009;p55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0" name="Google Shape;13010;p55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11" name="Google Shape;13011;p55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13012" name="Google Shape;13012;p55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3" name="Google Shape;13013;p55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14" name="Google Shape;13014;p55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13015" name="Google Shape;13015;p55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6" name="Google Shape;13016;p55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17" name="Google Shape;13017;p55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13018" name="Google Shape;13018;p55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9" name="Google Shape;13019;p55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0" name="Google Shape;13020;p55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13021" name="Google Shape;13021;p55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2" name="Google Shape;13022;p55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023" name="Google Shape;13023;p55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4" name="Google Shape;13024;p55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025" name="Google Shape;13025;p55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13026" name="Google Shape;13026;p55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7" name="Google Shape;13027;p55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28" name="Google Shape;13028;p55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13029" name="Google Shape;13029;p55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0" name="Google Shape;13030;p55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31" name="Google Shape;13031;p55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13032" name="Google Shape;13032;p55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3" name="Google Shape;13033;p55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034" name="Google Shape;13034;p55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13035" name="Google Shape;13035;p55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13036" name="Google Shape;13036;p55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7" name="Google Shape;13037;p55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8" name="Google Shape;13038;p55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9" name="Google Shape;13039;p55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0" name="Google Shape;13040;p55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1" name="Google Shape;13041;p55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2" name="Google Shape;13042;p55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3" name="Google Shape;13043;p55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4" name="Google Shape;13044;p55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5" name="Google Shape;13045;p55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6" name="Google Shape;13046;p55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7" name="Google Shape;13047;p55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8" name="Google Shape;13048;p55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9" name="Google Shape;13049;p55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0" name="Google Shape;13050;p55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1" name="Google Shape;13051;p55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2" name="Google Shape;13052;p55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3" name="Google Shape;13053;p55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4" name="Google Shape;13054;p55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5" name="Google Shape;13055;p55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6" name="Google Shape;13056;p55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7" name="Google Shape;13057;p55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8" name="Google Shape;13058;p55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9" name="Google Shape;13059;p55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0" name="Google Shape;13060;p55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1" name="Google Shape;13061;p55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2" name="Google Shape;13062;p55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3" name="Google Shape;13063;p55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4" name="Google Shape;13064;p55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5" name="Google Shape;13065;p55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6" name="Google Shape;13066;p55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7" name="Google Shape;13067;p55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8" name="Google Shape;13068;p55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9" name="Google Shape;13069;p55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0" name="Google Shape;13070;p55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1" name="Google Shape;13071;p55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2" name="Google Shape;13072;p55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3" name="Google Shape;13073;p55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4" name="Google Shape;13074;p55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5" name="Google Shape;13075;p55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6" name="Google Shape;13076;p55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7" name="Google Shape;13077;p55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8" name="Google Shape;13078;p55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9" name="Google Shape;13079;p55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0" name="Google Shape;13080;p55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1" name="Google Shape;13081;p55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2" name="Google Shape;13082;p55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3" name="Google Shape;13083;p55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4" name="Google Shape;13084;p55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5" name="Google Shape;13085;p55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6" name="Google Shape;13086;p55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7" name="Google Shape;13087;p55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8" name="Google Shape;13088;p55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9" name="Google Shape;13089;p55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0" name="Google Shape;13090;p55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1" name="Google Shape;13091;p55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92" name="Google Shape;13092;p55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13093" name="Google Shape;13093;p55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4" name="Google Shape;13094;p55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95" name="Google Shape;13095;p55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13096" name="Google Shape;13096;p55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7" name="Google Shape;13097;p55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98" name="Google Shape;13098;p55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13099" name="Google Shape;13099;p55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0" name="Google Shape;13100;p55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01" name="Google Shape;13101;p55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13102" name="Google Shape;13102;p55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3" name="Google Shape;13103;p55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04" name="Google Shape;13104;p55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13105" name="Google Shape;13105;p55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6" name="Google Shape;13106;p55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07" name="Google Shape;13107;p55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13108" name="Google Shape;13108;p55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9" name="Google Shape;13109;p55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10" name="Google Shape;13110;p55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13111" name="Google Shape;13111;p55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2" name="Google Shape;13112;p55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13" name="Google Shape;13113;p55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13114" name="Google Shape;13114;p55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5" name="Google Shape;13115;p55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16" name="Google Shape;13116;p55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13117" name="Google Shape;13117;p55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8" name="Google Shape;13118;p55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19" name="Google Shape;13119;p55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13120" name="Google Shape;13120;p55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1" name="Google Shape;13121;p55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22" name="Google Shape;13122;p55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13123" name="Google Shape;13123;p55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4" name="Google Shape;13124;p55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125" name="Google Shape;13125;p55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55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127" name="Google Shape;13127;p55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13128" name="Google Shape;13128;p55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9" name="Google Shape;13129;p55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30" name="Google Shape;13130;p55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13131" name="Google Shape;13131;p55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2" name="Google Shape;13132;p55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33" name="Google Shape;13133;p55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13134" name="Google Shape;13134;p55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5" name="Google Shape;13135;p55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36" name="Google Shape;13136;p55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13137" name="Google Shape;13137;p55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8" name="Google Shape;13138;p55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39" name="Google Shape;13139;p55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13140" name="Google Shape;13140;p55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1" name="Google Shape;13141;p55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42" name="Google Shape;13142;p55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13143" name="Google Shape;13143;p55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4" name="Google Shape;13144;p55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45" name="Google Shape;13145;p55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13146" name="Google Shape;13146;p55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7" name="Google Shape;13147;p55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48" name="Google Shape;13148;p55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13149" name="Google Shape;13149;p55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50" name="Google Shape;13150;p55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51" name="Google Shape;13151;p55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13152" name="Google Shape;13152;p55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53" name="Google Shape;13153;p55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54" name="Google Shape;13154;p55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13155" name="Google Shape;13155;p55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56" name="Google Shape;13156;p55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57" name="Google Shape;13157;p55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13158" name="Google Shape;13158;p55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59" name="Google Shape;13159;p55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60" name="Google Shape;13160;p55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13161" name="Google Shape;13161;p55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2" name="Google Shape;13162;p55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63" name="Google Shape;13163;p55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13164" name="Google Shape;13164;p55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5" name="Google Shape;13165;p55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66" name="Google Shape;13166;p55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13167" name="Google Shape;13167;p55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8" name="Google Shape;13168;p55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69" name="Google Shape;13169;p55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13170" name="Google Shape;13170;p55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1" name="Google Shape;13171;p55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72" name="Google Shape;13172;p55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13173" name="Google Shape;13173;p55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4" name="Google Shape;13174;p55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75" name="Google Shape;13175;p55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13176" name="Google Shape;13176;p55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7" name="Google Shape;13177;p55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78" name="Google Shape;13178;p55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13179" name="Google Shape;13179;p55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0" name="Google Shape;13180;p55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81" name="Google Shape;13181;p55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13182" name="Google Shape;13182;p55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3" name="Google Shape;13183;p55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84" name="Google Shape;13184;p55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13185" name="Google Shape;13185;p55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6" name="Google Shape;13186;p55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87" name="Google Shape;13187;p55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13188" name="Google Shape;13188;p55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9" name="Google Shape;13189;p55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90" name="Google Shape;13190;p55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13191" name="Google Shape;13191;p55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2" name="Google Shape;13192;p55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93" name="Google Shape;13193;p55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13194" name="Google Shape;13194;p55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5" name="Google Shape;13195;p55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96" name="Google Shape;13196;p55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13197" name="Google Shape;13197;p55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8" name="Google Shape;13198;p55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99" name="Google Shape;13199;p55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13200" name="Google Shape;13200;p55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1" name="Google Shape;13201;p55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02" name="Google Shape;13202;p55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13203" name="Google Shape;13203;p55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4" name="Google Shape;13204;p55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05" name="Google Shape;13205;p55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13206" name="Google Shape;13206;p55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7" name="Google Shape;13207;p55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08" name="Google Shape;13208;p55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13209" name="Google Shape;13209;p55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0" name="Google Shape;13210;p55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11" name="Google Shape;13211;p55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13212" name="Google Shape;13212;p55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3" name="Google Shape;13213;p55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14" name="Google Shape;13214;p55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13215" name="Google Shape;13215;p55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6" name="Google Shape;13216;p55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17" name="Google Shape;13217;p55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13218" name="Google Shape;13218;p55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9" name="Google Shape;13219;p55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20" name="Google Shape;13220;p55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13221" name="Google Shape;13221;p55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2" name="Google Shape;13222;p55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23" name="Google Shape;13223;p55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13224" name="Google Shape;13224;p55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5" name="Google Shape;13225;p55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226" name="Google Shape;13226;p55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13227" name="Google Shape;13227;p55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8" name="Google Shape;13228;p55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32" name="Shape 1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33" name="Google Shape;13233;p56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13234" name="Google Shape;13234;p56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13235" name="Google Shape;13235;p56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56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56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56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56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56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56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42" name="Google Shape;13242;p56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13243" name="Google Shape;13243;p56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56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56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6" name="Google Shape;13246;p56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7" name="Google Shape;13247;p56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48" name="Google Shape;13248;p56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13249" name="Google Shape;13249;p56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13250" name="Google Shape;13250;p56"/>
              <p:cNvCxnSpPr>
                <a:endCxn id="13251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252" name="Google Shape;13252;p56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253" name="Google Shape;13253;p56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254" name="Google Shape;13254;p56"/>
              <p:cNvCxnSpPr>
                <a:stCxn id="13251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13255" name="Google Shape;13255;p56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13256" name="Google Shape;13256;p56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57" name="Google Shape;13257;p56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258" name="Google Shape;13258;p56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56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60" name="Google Shape;13260;p56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13261" name="Google Shape;13261;p56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62" name="Google Shape;13262;p56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63" name="Google Shape;13263;p56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13264" name="Google Shape;13264;p56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65" name="Google Shape;13265;p56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266" name="Google Shape;13266;p56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56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67" name="Google Shape;13267;p56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13268" name="Google Shape;13268;p56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69" name="Google Shape;13269;p56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70" name="Google Shape;13270;p56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13271" name="Google Shape;13271;p56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13272" name="Google Shape;13272;p56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273" name="Google Shape;13273;p56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274" name="Google Shape;13274;p56"/>
              <p:cNvCxnSpPr>
                <a:stCxn id="13275" idx="6"/>
                <a:endCxn id="13276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277" name="Google Shape;13277;p56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13278" name="Google Shape;13278;p56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76" name="Google Shape;13276;p56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9" name="Google Shape;13279;p56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0" name="Google Shape;13280;p56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13281" name="Google Shape;13281;p56"/>
              <p:cNvCxnSpPr>
                <a:stCxn id="13282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83" name="Google Shape;13283;p56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2" name="Google Shape;13282;p56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4" name="Google Shape;13284;p56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13285" name="Google Shape;13285;p56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86" name="Google Shape;13286;p56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7" name="Google Shape;13287;p56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8" name="Google Shape;13288;p56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13289" name="Google Shape;13289;p56"/>
              <p:cNvCxnSpPr>
                <a:stCxn id="13290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3275" name="Google Shape;13275;p5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0" name="Google Shape;13290;p5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91" name="Google Shape;13291;p56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13292" name="Google Shape;13292;p56"/>
            <p:cNvCxnSpPr>
              <a:stCxn id="13293" idx="4"/>
              <a:endCxn id="13294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95" name="Google Shape;13295;p56"/>
            <p:cNvCxnSpPr>
              <a:stCxn id="13294" idx="0"/>
              <a:endCxn id="13296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97" name="Google Shape;13297;p56"/>
            <p:cNvCxnSpPr>
              <a:stCxn id="13296" idx="4"/>
              <a:endCxn id="13298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299" name="Google Shape;13299;p56"/>
            <p:cNvCxnSpPr>
              <a:stCxn id="13298" idx="0"/>
              <a:endCxn id="13300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300" name="Google Shape;13300;p5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6" name="Google Shape;13296;p5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3" name="Google Shape;13293;p5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8" name="Google Shape;13298;p5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4" name="Google Shape;13294;p5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3301" name="Google Shape;13301;p56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13302" name="Google Shape;13302;p5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5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5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5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5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7" name="Google Shape;13307;p56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13308" name="Google Shape;13308;p5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5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5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5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5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5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4" name="Google Shape;13314;p56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13315" name="Google Shape;13315;p56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3316" name="Google Shape;13316;p56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3317" name="Google Shape;13317;p56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3318" name="Google Shape;13318;p56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13319" name="Google Shape;13319;p56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13320" name="Google Shape;13320;p56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1" name="Google Shape;13321;p56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2" name="Google Shape;13322;p56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23" name="Google Shape;13323;p56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13324" name="Google Shape;13324;p5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5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5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327" name="Google Shape;13327;p56"/>
            <p:cNvCxnSpPr>
              <a:stCxn id="13324" idx="6"/>
              <a:endCxn id="13325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28" name="Google Shape;13328;p56"/>
            <p:cNvCxnSpPr>
              <a:stCxn id="13325" idx="4"/>
              <a:endCxn id="13329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30" name="Google Shape;13330;p56"/>
            <p:cNvCxnSpPr>
              <a:stCxn id="13329" idx="6"/>
              <a:endCxn id="13326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31" name="Google Shape;13331;p56"/>
            <p:cNvCxnSpPr>
              <a:stCxn id="13326" idx="4"/>
              <a:endCxn id="13332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329" name="Google Shape;13329;p5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5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5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334" name="Google Shape;13334;p56"/>
            <p:cNvCxnSpPr>
              <a:endCxn id="13333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3335" name="Google Shape;13335;p56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13336" name="Google Shape;13336;p5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5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5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5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5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1" name="Google Shape;13341;p56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13342" name="Google Shape;13342;p56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56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56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56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56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347" name="Google Shape;13347;p56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48" name="Google Shape;13348;p56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49" name="Google Shape;13349;p56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350" name="Google Shape;13350;p56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3351" name="Google Shape;13351;p56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13352" name="Google Shape;13352;p56"/>
            <p:cNvCxnSpPr>
              <a:stCxn id="13353" idx="2"/>
              <a:endCxn id="13354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55" name="Google Shape;13355;p56"/>
            <p:cNvCxnSpPr>
              <a:stCxn id="13356" idx="0"/>
              <a:endCxn id="13353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57" name="Google Shape;13357;p56"/>
            <p:cNvCxnSpPr>
              <a:stCxn id="13356" idx="2"/>
              <a:endCxn id="13358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59" name="Google Shape;13359;p56"/>
            <p:cNvCxnSpPr>
              <a:stCxn id="13360" idx="0"/>
              <a:endCxn id="13356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61" name="Google Shape;13361;p56"/>
            <p:cNvCxnSpPr>
              <a:stCxn id="13354" idx="2"/>
              <a:endCxn id="13362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3363" name="Google Shape;13363;p56"/>
            <p:cNvCxnSpPr>
              <a:stCxn id="13364" idx="0"/>
              <a:endCxn id="13354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3360" name="Google Shape;13360;p56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58" name="Google Shape;13358;p56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64" name="Google Shape;13364;p56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62" name="Google Shape;13362;p56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54" name="Google Shape;13354;p56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56" name="Google Shape;13356;p56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3353" name="Google Shape;13353;p56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3365" name="Google Shape;13365;p56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13366" name="Google Shape;13366;p56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13367" name="Google Shape;13367;p5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368" name="Google Shape;13368;p5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3369" name="Google Shape;13369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3370" name="Google Shape;13370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13371" name="Google Shape;13371;p56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3372" name="Google Shape;13372;p56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73" name="Google Shape;13373;p56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13374" name="Google Shape;13374;p56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13375" name="Google Shape;13375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3376" name="Google Shape;13376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377" name="Google Shape;13377;p56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78" name="Google Shape;13378;p56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13379" name="Google Shape;13379;p56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3380" name="Google Shape;13380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3381" name="Google Shape;13381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382" name="Google Shape;13382;p56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83" name="Google Shape;13383;p56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13384" name="Google Shape;13384;p56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3385" name="Google Shape;13385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3386" name="Google Shape;13386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387" name="Google Shape;13387;p56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88" name="Google Shape;13388;p56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13389" name="Google Shape;13389;p5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3390" name="Google Shape;13390;p5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5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5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93" name="Google Shape;13393;p5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3394" name="Google Shape;13394;p5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5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5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97" name="Google Shape;13397;p5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3398" name="Google Shape;13398;p5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5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5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01" name="Google Shape;13401;p5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3402" name="Google Shape;13402;p5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5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5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05" name="Google Shape;13405;p56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13406" name="Google Shape;13406;p5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5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5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5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5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5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5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5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5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5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6" name="Google Shape;13416;p56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13417" name="Google Shape;13417;p56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56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56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56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56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56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56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56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56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56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56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56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56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56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56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56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56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56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56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56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56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56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56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56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56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42" name="Google Shape;13442;p56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13443" name="Google Shape;13443;p56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4" name="Google Shape;13444;p56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5" name="Google Shape;13445;p56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6" name="Google Shape;13446;p56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7" name="Google Shape;13447;p56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8" name="Google Shape;13448;p56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9" name="Google Shape;13449;p56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0" name="Google Shape;13450;p56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1" name="Google Shape;13451;p56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2" name="Google Shape;13452;p56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3" name="Google Shape;13453;p56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4" name="Google Shape;13454;p56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5" name="Google Shape;13455;p56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6" name="Google Shape;13456;p56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7" name="Google Shape;13457;p56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56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56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56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56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56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463" name="Google Shape;13463;p56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56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56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56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56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56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56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56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56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56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56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56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56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56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7" name="Google Shape;13477;p56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13478" name="Google Shape;13478;p56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56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56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56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56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56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56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56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56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56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56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56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56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56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56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56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56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56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56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56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56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56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56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56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56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56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56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56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56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56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56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56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0" name="Google Shape;13510;p56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13511" name="Google Shape;13511;p56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13512" name="Google Shape;13512;p56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56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56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56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56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7" name="Google Shape;13517;p56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13518" name="Google Shape;13518;p56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13519" name="Google Shape;13519;p56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13520" name="Google Shape;13520;p56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13521" name="Google Shape;13521;p56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2" name="Google Shape;13522;p56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3" name="Google Shape;13523;p56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4" name="Google Shape;13524;p56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5" name="Google Shape;13525;p56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6" name="Google Shape;13526;p56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7" name="Google Shape;13527;p56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528" name="Google Shape;13528;p56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3529" name="Google Shape;13529;p56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13530" name="Google Shape;13530;p56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13531" name="Google Shape;13531;p56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13532" name="Google Shape;13532;p56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13533" name="Google Shape;13533;p56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3534" name="Google Shape;13534;p56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35" name="Google Shape;13535;p56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13536" name="Google Shape;13536;p56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3537" name="Google Shape;13537;p56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538" name="Google Shape;13538;p56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13539" name="Google Shape;13539;p56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13540" name="Google Shape;13540;p56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13541" name="Google Shape;13541;p56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3542" name="Google Shape;13542;p56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543" name="Google Shape;13543;p56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13544" name="Google Shape;13544;p56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3545" name="Google Shape;13545;p56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3546" name="Google Shape;13546;p56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13547" name="Google Shape;13547;p56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3548" name="Google Shape;13548;p56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13549" name="Google Shape;13549;p56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3550" name="Google Shape;13550;p56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551" name="Google Shape;13551;p56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13552" name="Google Shape;13552;p56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3553" name="Google Shape;13553;p56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13554" name="Google Shape;13554;p56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13555" name="Google Shape;13555;p56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13556" name="Google Shape;13556;p56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56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56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56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56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56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62" name="Google Shape;13562;p56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13563" name="Google Shape;13563;p56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564" name="Google Shape;13564;p56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13565" name="Google Shape;13565;p56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13566" name="Google Shape;13566;p56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67" name="Google Shape;13567;p56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68" name="Google Shape;13568;p56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69" name="Google Shape;13569;p56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70" name="Google Shape;13570;p56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71" name="Google Shape;13571;p56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72" name="Google Shape;13572;p56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3573" name="Google Shape;13573;p56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4" name="Google Shape;13574;p56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575" name="Google Shape;13575;p56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13576" name="Google Shape;13576;p56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577" name="Google Shape;13577;p56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13578" name="Google Shape;13578;p56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13579" name="Google Shape;13579;p56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0" name="Google Shape;13580;p56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1" name="Google Shape;13581;p56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2" name="Google Shape;13582;p56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3" name="Google Shape;13583;p56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4" name="Google Shape;13584;p56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585" name="Google Shape;13585;p56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3586" name="Google Shape;13586;p56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7" name="Google Shape;13587;p56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3588" name="Google Shape;13588;p56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13589" name="Google Shape;13589;p56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56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56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56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56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594" name="Google Shape;13594;p56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3595" name="Google Shape;13595;p56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13596" name="Google Shape;13596;p56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597" name="Google Shape;13597;p56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598" name="Google Shape;13598;p56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599" name="Google Shape;13599;p56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600" name="Google Shape;13600;p56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3601" name="Google Shape;13601;p56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13602" name="Google Shape;13602;p56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13603" name="Google Shape;13603;p56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4" name="Google Shape;13604;p56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5" name="Google Shape;13605;p56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06" name="Google Shape;13606;p56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13607" name="Google Shape;13607;p56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13608" name="Google Shape;13608;p56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13609" name="Google Shape;13609;p56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10" name="Google Shape;13610;p56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11" name="Google Shape;13611;p56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12" name="Google Shape;13612;p56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13613" name="Google Shape;13613;p56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14" name="Google Shape;13614;p56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3615" name="Google Shape;13615;p56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13616" name="Google Shape;13616;p56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13617" name="Google Shape;13617;p56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18" name="Google Shape;13618;p56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19" name="Google Shape;13619;p56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20" name="Google Shape;13620;p56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13621" name="Google Shape;13621;p56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22" name="Google Shape;13622;p56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3623" name="Google Shape;13623;p56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13624" name="Google Shape;13624;p56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13625" name="Google Shape;13625;p56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26" name="Google Shape;13626;p56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27" name="Google Shape;13627;p56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28" name="Google Shape;13628;p56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13629" name="Google Shape;13629;p56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30" name="Google Shape;13630;p56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3631" name="Google Shape;13631;p56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13632" name="Google Shape;13632;p56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13633" name="Google Shape;13633;p56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13634" name="Google Shape;13634;p56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35" name="Google Shape;13635;p56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36" name="Google Shape;13636;p56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37" name="Google Shape;13637;p56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13638" name="Google Shape;13638;p56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39" name="Google Shape;13639;p56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3640" name="Google Shape;13640;p56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13641" name="Google Shape;13641;p56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13642" name="Google Shape;13642;p56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43" name="Google Shape;13643;p56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44" name="Google Shape;13644;p56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45" name="Google Shape;13645;p56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13646" name="Google Shape;13646;p56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47" name="Google Shape;13647;p56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3648" name="Google Shape;13648;p56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13649" name="Google Shape;13649;p56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13650" name="Google Shape;13650;p56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51" name="Google Shape;13651;p56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52" name="Google Shape;13652;p56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3653" name="Google Shape;13653;p56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13654" name="Google Shape;13654;p56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655" name="Google Shape;13655;p56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659" name="Shape 13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60" name="Google Shape;13660;p57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13661" name="Google Shape;13661;p57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13662" name="Google Shape;13662;p57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663" name="Google Shape;13663;p57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3664" name="Google Shape;13664;p57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13665" name="Google Shape;13665;p57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666" name="Google Shape;13666;p57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667" name="Google Shape;13667;p57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668" name="Google Shape;13668;p57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3669" name="Google Shape;13669;p57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3670" name="Google Shape;13670;p57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13671" name="Google Shape;13671;p57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2" name="Google Shape;13672;p57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3" name="Google Shape;13673;p57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4" name="Google Shape;13674;p57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5" name="Google Shape;13675;p57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6" name="Google Shape;13676;p57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7" name="Google Shape;13677;p57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8" name="Google Shape;13678;p57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57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0" name="Google Shape;13680;p57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1" name="Google Shape;13681;p57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2" name="Google Shape;13682;p57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3" name="Google Shape;13683;p57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4" name="Google Shape;13684;p57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5" name="Google Shape;13685;p57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6" name="Google Shape;13686;p57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7" name="Google Shape;13687;p57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8" name="Google Shape;13688;p57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9" name="Google Shape;13689;p57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0" name="Google Shape;13690;p57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3691" name="Google Shape;13691;p57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{970DB4EB-A22A-46A9-BE59-5DF6D14E15A3}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13692" name="Google Shape;13692;p57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13693" name="Google Shape;13693;p57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13694" name="Google Shape;13694;p57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5" name="Google Shape;13695;p57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6" name="Google Shape;13696;p57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7" name="Google Shape;13697;p57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8" name="Google Shape;13698;p57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9" name="Google Shape;13699;p57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0" name="Google Shape;13700;p57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1" name="Google Shape;13701;p57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2" name="Google Shape;13702;p57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57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4" name="Google Shape;13704;p57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5" name="Google Shape;13705;p57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6" name="Google Shape;13706;p57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7" name="Google Shape;13707;p57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8" name="Google Shape;13708;p57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9" name="Google Shape;13709;p57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0" name="Google Shape;13710;p57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1" name="Google Shape;13711;p57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2" name="Google Shape;13712;p57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3" name="Google Shape;13713;p57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4" name="Google Shape;13714;p57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5" name="Google Shape;13715;p57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6" name="Google Shape;13716;p57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7" name="Google Shape;13717;p57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18" name="Google Shape;13718;p57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13719" name="Google Shape;13719;p57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0" name="Google Shape;13720;p57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1" name="Google Shape;13721;p57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2" name="Google Shape;13722;p57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723" name="Google Shape;13723;p5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5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5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5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13727" name="Google Shape;13727;p57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{970DB4EB-A22A-46A9-BE59-5DF6D14E15A3}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3728" name="Google Shape;13728;p57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{970DB4EB-A22A-46A9-BE59-5DF6D14E15A3}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3729" name="Google Shape;13729;p57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13730" name="Google Shape;13730;p57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13731" name="Google Shape;13731;p57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2" name="Google Shape;13732;p57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3" name="Google Shape;13733;p57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4" name="Google Shape;13734;p57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5" name="Google Shape;13735;p57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36" name="Google Shape;13736;p57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13737" name="Google Shape;13737;p57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8" name="Google Shape;13738;p57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9" name="Google Shape;13739;p57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57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57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42" name="Google Shape;13742;p57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13743" name="Google Shape;13743;p57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4" name="Google Shape;13744;p57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5" name="Google Shape;13745;p57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6" name="Google Shape;13746;p57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57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48" name="Google Shape;13748;p57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13749" name="Google Shape;13749;p57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57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57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57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57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4" name="Google Shape;13754;p57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13755" name="Google Shape;13755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60" name="Google Shape;13760;p57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13761" name="Google Shape;13761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4" name="Google Shape;13764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5" name="Google Shape;13765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3766" name="Google Shape;13766;p57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{970DB4EB-A22A-46A9-BE59-5DF6D14E15A3}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3767" name="Google Shape;13767;p57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13768" name="Google Shape;13768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0" name="Google Shape;13770;p57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13771" name="Google Shape;13771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3" name="Google Shape;13773;p57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13774" name="Google Shape;13774;p5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775" name="Google Shape;13775;p5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776" name="Google Shape;13776;p5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777" name="Google Shape;13777;p5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78" name="Google Shape;13778;p5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79" name="Google Shape;13779;p5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80" name="Google Shape;13780;p5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81" name="Google Shape;13781;p5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5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5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5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5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5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5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88" name="Google Shape;13788;p5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89" name="Google Shape;13789;p5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3790" name="Google Shape;13790;p5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1" name="Google Shape;13791;p57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13792" name="Google Shape;13792;p5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3" name="Google Shape;13793;p5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4" name="Google Shape;13794;p57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5" name="Google Shape;13795;p57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6" name="Google Shape;13796;p57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7" name="Google Shape;13797;p57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8" name="Google Shape;13798;p57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799" name="Google Shape;13799;p57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0" name="Google Shape;13800;p57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1" name="Google Shape;13801;p57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2" name="Google Shape;13802;p57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3" name="Google Shape;13803;p57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4" name="Google Shape;13804;p57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3805" name="Google Shape;13805;p57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13806" name="Google Shape;13806;p5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13807" name="Google Shape;13807;p5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08" name="Google Shape;13808;p5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09" name="Google Shape;13809;p5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0" name="Google Shape;13810;p5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1" name="Google Shape;13811;p5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2" name="Google Shape;13812;p5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3" name="Google Shape;13813;p5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4" name="Google Shape;13814;p5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5" name="Google Shape;13815;p5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6" name="Google Shape;13816;p5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7" name="Google Shape;13817;p5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3818" name="Google Shape;13818;p5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22" name="Shape 13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3" name="Google Shape;13823;p58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13824" name="Google Shape;13824;p5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825" name="Google Shape;13825;p5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13826" name="Google Shape;13826;p5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827" name="Google Shape;13827;p5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8" name="Google Shape;13828;p5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13829" name="Google Shape;13829;p5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830" name="Google Shape;13830;p5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1" name="Google Shape;13831;p5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13832" name="Google Shape;13832;p5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833" name="Google Shape;13833;p5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4" name="Google Shape;13834;p5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13835" name="Google Shape;13835;p5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836" name="Google Shape;13836;p5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7" name="Google Shape;13837;p5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13838" name="Google Shape;13838;p5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3839" name="Google Shape;13839;p5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40" name="Google Shape;13840;p58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13841" name="Google Shape;13841;p58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58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5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58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5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5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7" name="Google Shape;13847;p58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13848" name="Google Shape;13848;p58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3849" name="Google Shape;13849;p58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50" name="Google Shape;13850;p58"/>
              <p:cNvCxnSpPr>
                <a:stCxn id="13849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851" name="Google Shape;13851;p58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3852" name="Google Shape;13852;p58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53" name="Google Shape;13853;p58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854" name="Google Shape;13854;p58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3855" name="Google Shape;13855;p58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56" name="Google Shape;13856;p58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857" name="Google Shape;13857;p58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3858" name="Google Shape;13858;p58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59" name="Google Shape;13859;p58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3860" name="Google Shape;13860;p58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3861" name="Google Shape;13861;p58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62" name="Google Shape;13862;p58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3863" name="Google Shape;13863;p58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13864" name="Google Shape;13864;p58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58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58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58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8" name="Google Shape;13868;p58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13869" name="Google Shape;13869;p58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58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58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58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3" name="Google Shape;13873;p58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13874" name="Google Shape;13874;p58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3875" name="Google Shape;13875;p58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6" name="Google Shape;13876;p58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877" name="Google Shape;13877;p58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8" name="Google Shape;13878;p58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13879" name="Google Shape;13879;p5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5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81" name="Google Shape;13881;p5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82" name="Google Shape;13882;p58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13883" name="Google Shape;13883;p58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58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5" name="Google Shape;13885;p58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13886" name="Google Shape;13886;p58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58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88" name="Google Shape;13888;p58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9" name="Google Shape;13889;p58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90" name="Google Shape;13890;p58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13891" name="Google Shape;13891;p5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58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58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58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5" name="Google Shape;13895;p58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13896" name="Google Shape;13896;p5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5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5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5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5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1" name="Google Shape;13901;p58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13902" name="Google Shape;13902;p5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5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5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5" name="Google Shape;13905;p58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13906" name="Google Shape;13906;p58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3907" name="Google Shape;13907;p58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908" name="Google Shape;13908;p58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909" name="Google Shape;13909;p58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3910" name="Google Shape;13910;p58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911" name="Google Shape;13911;p58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912" name="Google Shape;13912;p58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3913" name="Google Shape;13913;p58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914" name="Google Shape;13914;p58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3915" name="Google Shape;13915;p58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3916" name="Google Shape;13916;p58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3917" name="Google Shape;13917;p58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3918" name="Google Shape;13918;p58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13919" name="Google Shape;13919;p58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0" name="Google Shape;13920;p58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1" name="Google Shape;13921;p58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2" name="Google Shape;13922;p58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3" name="Google Shape;13923;p58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4" name="Google Shape;13924;p58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3925" name="Google Shape;13925;p58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3926" name="Google Shape;13926;p58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3927" name="Google Shape;13927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8" name="Google Shape;13928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9" name="Google Shape;13929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0" name="Google Shape;13930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1" name="Google Shape;13931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2" name="Google Shape;13932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3" name="Google Shape;13933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934" name="Google Shape;13934;p58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3935" name="Google Shape;13935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6" name="Google Shape;13936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7" name="Google Shape;13937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8" name="Google Shape;13938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9" name="Google Shape;13939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0" name="Google Shape;13940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1" name="Google Shape;13941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3942" name="Google Shape;13942;p58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13943" name="Google Shape;13943;p58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58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58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58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47" name="Google Shape;13947;p58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3948" name="Google Shape;13948;p58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9" name="Google Shape;13949;p58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0" name="Google Shape;13950;p58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1" name="Google Shape;13951;p58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52" name="Google Shape;13952;p58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3953" name="Google Shape;13953;p58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4" name="Google Shape;13954;p58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5" name="Google Shape;13955;p58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6" name="Google Shape;13956;p58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57" name="Google Shape;13957;p58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3958" name="Google Shape;13958;p58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9" name="Google Shape;13959;p58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0" name="Google Shape;13960;p58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1" name="Google Shape;13961;p58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62" name="Google Shape;13962;p58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3963" name="Google Shape;13963;p58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4" name="Google Shape;13964;p58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5" name="Google Shape;13965;p58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6" name="Google Shape;13966;p58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67" name="Google Shape;13967;p58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58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58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58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71" name="Google Shape;13971;p58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3972" name="Google Shape;13972;p58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3" name="Google Shape;13973;p58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4" name="Google Shape;13974;p58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5" name="Google Shape;13975;p58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76" name="Google Shape;13976;p58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3977" name="Google Shape;13977;p58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8" name="Google Shape;13978;p58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9" name="Google Shape;13979;p58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0" name="Google Shape;13980;p58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81" name="Google Shape;13981;p58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13982" name="Google Shape;13982;p58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58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58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58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58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58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58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58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0" name="Google Shape;13990;p58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13991" name="Google Shape;13991;p58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3992" name="Google Shape;13992;p58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3" name="Google Shape;13993;p58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4" name="Google Shape;13994;p58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95" name="Google Shape;13995;p58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3996" name="Google Shape;13996;p58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7" name="Google Shape;13997;p58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8" name="Google Shape;13998;p58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99" name="Google Shape;13999;p58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4000" name="Google Shape;14000;p58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1" name="Google Shape;14001;p58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2" name="Google Shape;14002;p58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3" name="Google Shape;14003;p58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4" name="Google Shape;14004;p58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5" name="Google Shape;14005;p58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06" name="Google Shape;14006;p58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14007" name="Google Shape;14007;p58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4008" name="Google Shape;14008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9" name="Google Shape;14009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0" name="Google Shape;14010;p58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4011" name="Google Shape;14011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2" name="Google Shape;14012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3" name="Google Shape;14013;p58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4014" name="Google Shape;14014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5" name="Google Shape;14015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6" name="Google Shape;14016;p58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4017" name="Google Shape;14017;p58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8" name="Google Shape;14018;p58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19" name="Google Shape;14019;p58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14020" name="Google Shape;14020;p58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4021" name="Google Shape;14021;p58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022" name="Google Shape;14022;p58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4023" name="Google Shape;14023;p58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024" name="Google Shape;14024;p58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4025" name="Google Shape;14025;p58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4026" name="Google Shape;14026;p58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027" name="Google Shape;14027;p58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4028" name="Google Shape;14028;p58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4029" name="Google Shape;14029;p58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030" name="Google Shape;14030;p58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4031" name="Google Shape;14031;p58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4032" name="Google Shape;14032;p58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033" name="Google Shape;14033;p58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4034" name="Google Shape;14034;p58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4035" name="Google Shape;14035;p58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036" name="Google Shape;14036;p58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14037" name="Google Shape;14037;p58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4038" name="Google Shape;14038;p58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9" name="Google Shape;14039;p58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40" name="Google Shape;14040;p58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14041" name="Google Shape;14041;p5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5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5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5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5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5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5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5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5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0" name="Google Shape;14050;p58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14051" name="Google Shape;14051;p58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4052" name="Google Shape;14052;p58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4053" name="Google Shape;14053;p58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4" name="Google Shape;14054;p58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4055" name="Google Shape;14055;p58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4056" name="Google Shape;14056;p58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7" name="Google Shape;14057;p58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058" name="Google Shape;14058;p58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4059" name="Google Shape;14059;p58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0" name="Google Shape;14060;p58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061" name="Google Shape;14061;p58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4062" name="Google Shape;14062;p58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3" name="Google Shape;14063;p58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4" name="Google Shape;14064;p58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5" name="Google Shape;14065;p58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66" name="Google Shape;14066;p58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14067" name="Google Shape;14067;p58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58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58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58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58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58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073" name="Google Shape;14073;p58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4074" name="Google Shape;14074;p58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5" name="Google Shape;14075;p58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6" name="Google Shape;14076;p58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7" name="Google Shape;14077;p58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8" name="Google Shape;14078;p58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9" name="Google Shape;14079;p58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080" name="Google Shape;14080;p58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4081" name="Google Shape;14081;p58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2" name="Google Shape;14082;p58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3" name="Google Shape;14083;p58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4" name="Google Shape;14084;p58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5" name="Google Shape;14085;p58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6" name="Google Shape;14086;p58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7" name="Google Shape;14087;p58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4088" name="Google Shape;14088;p58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14089" name="Google Shape;14089;p58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58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58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58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58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58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58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58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58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58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58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58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58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58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14103" name="Google Shape;14103;p58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58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58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58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58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58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58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58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1" name="Google Shape;14111;p58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14112" name="Google Shape;14112;p58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58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14" name="Google Shape;14114;p58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4115" name="Google Shape;14115;p58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6" name="Google Shape;14116;p58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7" name="Google Shape;14117;p58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4118" name="Google Shape;14118;p58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9" name="Google Shape;14119;p58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20" name="Google Shape;14120;p58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4121" name="Google Shape;14121;p58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2" name="Google Shape;14122;p58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23" name="Google Shape;14123;p58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4124" name="Google Shape;14124;p58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5" name="Google Shape;14125;p58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26" name="Google Shape;14126;p58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14127" name="Google Shape;14127;p58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58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58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58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58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58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58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58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58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58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58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58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9" name="Google Shape;14139;p58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14140" name="Google Shape;14140;p58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4141" name="Google Shape;14141;p58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2" name="Google Shape;14142;p58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3" name="Google Shape;14143;p58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4" name="Google Shape;14144;p58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5" name="Google Shape;14145;p58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6" name="Google Shape;14146;p58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7" name="Google Shape;14147;p58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8" name="Google Shape;14148;p58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9" name="Google Shape;14149;p58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0" name="Google Shape;14150;p58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1" name="Google Shape;14151;p58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2" name="Google Shape;14152;p58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3" name="Google Shape;14153;p58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4" name="Google Shape;14154;p58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5" name="Google Shape;14155;p58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6" name="Google Shape;14156;p58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7" name="Google Shape;14157;p58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8" name="Google Shape;14158;p58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9" name="Google Shape;14159;p58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0" name="Google Shape;14160;p58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1" name="Google Shape;14161;p58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2" name="Google Shape;14162;p58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3" name="Google Shape;14163;p58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4" name="Google Shape;14164;p58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5" name="Google Shape;14165;p58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6" name="Google Shape;14166;p58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7" name="Google Shape;14167;p58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68" name="Google Shape;14168;p58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4169" name="Google Shape;14169;p58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0" name="Google Shape;14170;p58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1" name="Google Shape;14171;p58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2" name="Google Shape;14172;p58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3" name="Google Shape;14173;p58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74" name="Google Shape;14174;p58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4175" name="Google Shape;14175;p58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4176" name="Google Shape;14176;p58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4177" name="Google Shape;14177;p58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78" name="Google Shape;14178;p58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4179" name="Google Shape;14179;p58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4180" name="Google Shape;14180;p58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81" name="Google Shape;14181;p58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4182" name="Google Shape;14182;p58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4183" name="Google Shape;14183;p58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84" name="Google Shape;14184;p58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4185" name="Google Shape;14185;p58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4186" name="Google Shape;14186;p58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187" name="Google Shape;14187;p58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8" name="Google Shape;14188;p58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4189" name="Google Shape;14189;p58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4190" name="Google Shape;14190;p58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1" name="Google Shape;14191;p58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2" name="Google Shape;14192;p58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93" name="Google Shape;14193;p58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4194" name="Google Shape;14194;p58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5" name="Google Shape;14195;p58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6" name="Google Shape;14196;p58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97" name="Google Shape;14197;p58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4198" name="Google Shape;14198;p58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58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0" name="Google Shape;14200;p58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4201" name="Google Shape;14201;p58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4202" name="Google Shape;14202;p58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3" name="Google Shape;14203;p58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04" name="Google Shape;14204;p58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4205" name="Google Shape;14205;p58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6" name="Google Shape;14206;p58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07" name="Google Shape;14207;p58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4208" name="Google Shape;14208;p58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9" name="Google Shape;14209;p58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0" name="Google Shape;14210;p58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4211" name="Google Shape;14211;p58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2" name="Google Shape;14212;p58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213" name="Google Shape;14213;p58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4" name="Google Shape;14214;p58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4215" name="Google Shape;14215;p58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58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58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58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58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58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224" name="Shape 14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25" name="Google Shape;14225;p59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4226" name="Google Shape;14226;p59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4227" name="Google Shape;14227;p59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8" name="Google Shape;14228;p59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9" name="Google Shape;14229;p59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0" name="Google Shape;14230;p59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1" name="Google Shape;14231;p59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2" name="Google Shape;14232;p59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3" name="Google Shape;14233;p59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4" name="Google Shape;14234;p59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5" name="Google Shape;14235;p59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6" name="Google Shape;14236;p59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37" name="Google Shape;14237;p59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4238" name="Google Shape;14238;p59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9" name="Google Shape;14239;p59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0" name="Google Shape;14240;p59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1" name="Google Shape;14241;p59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2" name="Google Shape;14242;p59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3" name="Google Shape;14243;p59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4" name="Google Shape;14244;p59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5" name="Google Shape;14245;p59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6" name="Google Shape;14246;p59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7" name="Google Shape;14247;p59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48" name="Google Shape;14248;p59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4249" name="Google Shape;14249;p59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0" name="Google Shape;14250;p59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1" name="Google Shape;14251;p59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2" name="Google Shape;14252;p59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3" name="Google Shape;14253;p59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4" name="Google Shape;14254;p59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5" name="Google Shape;14255;p59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6" name="Google Shape;14256;p59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7" name="Google Shape;14257;p59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8" name="Google Shape;14258;p59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59" name="Google Shape;14259;p59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4260" name="Google Shape;14260;p59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1" name="Google Shape;14261;p59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2" name="Google Shape;14262;p59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3" name="Google Shape;14263;p59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4" name="Google Shape;14264;p59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5" name="Google Shape;14265;p59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6" name="Google Shape;14266;p59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7" name="Google Shape;14267;p59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8" name="Google Shape;14268;p59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9" name="Google Shape;14269;p59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70" name="Google Shape;14270;p59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4271" name="Google Shape;14271;p59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2" name="Google Shape;14272;p59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3" name="Google Shape;14273;p59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4" name="Google Shape;14274;p59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5" name="Google Shape;14275;p59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6" name="Google Shape;14276;p59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7" name="Google Shape;14277;p59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8" name="Google Shape;14278;p59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9" name="Google Shape;14279;p59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0" name="Google Shape;14280;p59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81" name="Google Shape;14281;p59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4282" name="Google Shape;14282;p59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3" name="Google Shape;14283;p59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4" name="Google Shape;14284;p59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5" name="Google Shape;14285;p59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6" name="Google Shape;14286;p59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7" name="Google Shape;14287;p59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8" name="Google Shape;14288;p59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9" name="Google Shape;14289;p59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0" name="Google Shape;14290;p59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1" name="Google Shape;14291;p59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92" name="Google Shape;14292;p59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4293" name="Google Shape;14293;p59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4" name="Google Shape;14294;p59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5" name="Google Shape;14295;p59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6" name="Google Shape;14296;p59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7" name="Google Shape;14297;p59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8" name="Google Shape;14298;p59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9" name="Google Shape;14299;p59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0" name="Google Shape;14300;p59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1" name="Google Shape;14301;p59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2" name="Google Shape;14302;p59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03" name="Google Shape;14303;p59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4304" name="Google Shape;14304;p59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5" name="Google Shape;14305;p59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6" name="Google Shape;14306;p59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7" name="Google Shape;14307;p59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8" name="Google Shape;14308;p59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9" name="Google Shape;14309;p59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0" name="Google Shape;14310;p59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1" name="Google Shape;14311;p59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2" name="Google Shape;14312;p59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3" name="Google Shape;14313;p59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14" name="Google Shape;14314;p59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4315" name="Google Shape;14315;p59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6" name="Google Shape;14316;p59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7" name="Google Shape;14317;p59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8" name="Google Shape;14318;p59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9" name="Google Shape;14319;p59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0" name="Google Shape;14320;p59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1" name="Google Shape;14321;p59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2" name="Google Shape;14322;p59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3" name="Google Shape;14323;p59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4" name="Google Shape;14324;p59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25" name="Google Shape;14325;p59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4326" name="Google Shape;14326;p59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7" name="Google Shape;14327;p59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8" name="Google Shape;14328;p59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9" name="Google Shape;14329;p59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0" name="Google Shape;14330;p59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1" name="Google Shape;14331;p59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2" name="Google Shape;14332;p59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3" name="Google Shape;14333;p59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4" name="Google Shape;14334;p59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5" name="Google Shape;14335;p59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36" name="Google Shape;14336;p59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4337" name="Google Shape;14337;p59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4338" name="Google Shape;14338;p59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9" name="Google Shape;14339;p59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0" name="Google Shape;14340;p59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1" name="Google Shape;14341;p59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2" name="Google Shape;14342;p59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43" name="Google Shape;14343;p59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4344" name="Google Shape;14344;p59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5" name="Google Shape;14345;p59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6" name="Google Shape;14346;p59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7" name="Google Shape;14347;p59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8" name="Google Shape;14348;p59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49" name="Google Shape;14349;p59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4350" name="Google Shape;14350;p59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1" name="Google Shape;14351;p59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2" name="Google Shape;14352;p59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3" name="Google Shape;14353;p59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4" name="Google Shape;14354;p59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55" name="Google Shape;14355;p59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4356" name="Google Shape;14356;p59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7" name="Google Shape;14357;p59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8" name="Google Shape;14358;p59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9" name="Google Shape;14359;p59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0" name="Google Shape;14360;p59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61" name="Google Shape;14361;p59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4362" name="Google Shape;14362;p5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5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5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5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5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5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5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5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5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5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5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5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5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5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5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5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5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5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0" name="Google Shape;14380;p59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4381" name="Google Shape;14381;p5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59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3" name="Google Shape;14383;p59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4384" name="Google Shape;14384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59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6" name="Google Shape;14386;p59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4387" name="Google Shape;14387;p5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5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5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5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5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5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59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59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5" name="Google Shape;14395;p59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4396" name="Google Shape;14396;p5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5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5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5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5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1" name="Google Shape;14401;p59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4402" name="Google Shape;14402;p5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5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5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5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5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7" name="Google Shape;14407;p5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4408" name="Google Shape;14408;p5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4409" name="Google Shape;14409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0" name="Google Shape;14410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11" name="Google Shape;14411;p5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4412" name="Google Shape;14412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3" name="Google Shape;14413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14" name="Google Shape;14414;p5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4415" name="Google Shape;14415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6" name="Google Shape;14416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17" name="Google Shape;14417;p5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4418" name="Google Shape;14418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9" name="Google Shape;14419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20" name="Google Shape;14420;p5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4421" name="Google Shape;14421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2" name="Google Shape;14422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423" name="Google Shape;14423;p59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4424" name="Google Shape;14424;p59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4425" name="Google Shape;14425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4426" name="Google Shape;14426;p5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4427" name="Google Shape;14427;p59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4428" name="Google Shape;14428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4429" name="Google Shape;14429;p5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4430" name="Google Shape;14430;p59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4431" name="Google Shape;14431;p5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4432" name="Google Shape;14432;p5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4433" name="Google Shape;14433;p5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4434" name="Google Shape;14434;p5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4435" name="Google Shape;14435;p59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4436" name="Google Shape;14436;p59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59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59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59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59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59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59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59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59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59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59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59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59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9" name="Google Shape;14449;p59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4450" name="Google Shape;14450;p59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451" name="Google Shape;14451;p59"/>
            <p:cNvCxnSpPr>
              <a:stCxn id="14450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452" name="Google Shape;14452;p59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453" name="Google Shape;14453;p59"/>
            <p:cNvCxnSpPr>
              <a:endCxn id="14452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454" name="Google Shape;14454;p59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455" name="Google Shape;14455;p59"/>
            <p:cNvCxnSpPr>
              <a:stCxn id="14454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4456" name="Google Shape;14456;p59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457" name="Google Shape;14457;p59"/>
            <p:cNvCxnSpPr>
              <a:endCxn id="14456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458" name="Google Shape;14458;p59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4459" name="Google Shape;14459;p59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59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59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59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3" name="Google Shape;14463;p5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4464" name="Google Shape;14464;p59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4465" name="Google Shape;14465;p59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6" name="Google Shape;14466;p59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7" name="Google Shape;14467;p59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8" name="Google Shape;14468;p59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9" name="Google Shape;14469;p59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0" name="Google Shape;14470;p59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1" name="Google Shape;14471;p59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72" name="Google Shape;14472;p59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4473" name="Google Shape;14473;p59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4" name="Google Shape;14474;p59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5" name="Google Shape;14475;p59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6" name="Google Shape;14476;p59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7" name="Google Shape;14477;p59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8" name="Google Shape;14478;p59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9" name="Google Shape;14479;p59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80" name="Google Shape;14480;p59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4481" name="Google Shape;14481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2" name="Google Shape;14482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3" name="Google Shape;14483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4" name="Google Shape;14484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5" name="Google Shape;14485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6" name="Google Shape;14486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7" name="Google Shape;14487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88" name="Google Shape;14488;p59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4489" name="Google Shape;14489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0" name="Google Shape;14490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1" name="Google Shape;14491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2" name="Google Shape;14492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3" name="Google Shape;14493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4" name="Google Shape;14494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96" name="Google Shape;14496;p59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4497" name="Google Shape;14497;p59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8" name="Google Shape;14498;p59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9" name="Google Shape;14499;p59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0" name="Google Shape;14500;p59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1" name="Google Shape;14501;p59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2" name="Google Shape;14502;p59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3" name="Google Shape;14503;p59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04" name="Google Shape;14504;p5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4505" name="Google Shape;14505;p5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4506" name="Google Shape;14506;p5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4507" name="Google Shape;14507;p59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4508" name="Google Shape;14508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9" name="Google Shape;14509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0" name="Google Shape;14510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1" name="Google Shape;14511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2" name="Google Shape;14512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3" name="Google Shape;14513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4" name="Google Shape;14514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5" name="Google Shape;14515;p59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4516" name="Google Shape;14516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7" name="Google Shape;14517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8" name="Google Shape;14518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9" name="Google Shape;14519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0" name="Google Shape;14520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1" name="Google Shape;14521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2" name="Google Shape;14522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23" name="Google Shape;14523;p59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4524" name="Google Shape;14524;p5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5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5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5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4528" name="Google Shape;14528;p59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4529" name="Google Shape;14529;p59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4530" name="Google Shape;14530;p59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4531" name="Google Shape;14531;p59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4532" name="Google Shape;14532;p59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3" name="Google Shape;14533;p59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4534" name="Google Shape;14534;p59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59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59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59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59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59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59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59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2" name="Google Shape;14542;p59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4543" name="Google Shape;14543;p59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4544" name="Google Shape;14544;p59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4545" name="Google Shape;14545;p59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46" name="Google Shape;14546;p59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47" name="Google Shape;14547;p59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4548" name="Google Shape;14548;p59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49" name="Google Shape;14549;p59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50" name="Google Shape;14550;p59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4551" name="Google Shape;14551;p59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4552" name="Google Shape;14552;p59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53" name="Google Shape;14553;p59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54" name="Google Shape;14554;p59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4555" name="Google Shape;14555;p59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56" name="Google Shape;14556;p59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57" name="Google Shape;14557;p59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4558" name="Google Shape;14558;p59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4559" name="Google Shape;14559;p59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60" name="Google Shape;14560;p59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61" name="Google Shape;14561;p59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4562" name="Google Shape;14562;p59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63" name="Google Shape;14563;p59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64" name="Google Shape;14564;p59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4565" name="Google Shape;14565;p59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4566" name="Google Shape;14566;p59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67" name="Google Shape;14567;p59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68" name="Google Shape;14568;p59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4569" name="Google Shape;14569;p59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70" name="Google Shape;14570;p5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4571" name="Google Shape;14571;p59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4572" name="Google Shape;14572;p59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4573" name="Google Shape;14573;p59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574" name="Google Shape;14574;p59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4575" name="Google Shape;14575;p59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76" name="Google Shape;14576;p5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77" name="Google Shape;14577;p59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4578" name="Google Shape;14578;p59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579" name="Google Shape;14579;p5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4580" name="Google Shape;14580;p5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81" name="Google Shape;14581;p5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82" name="Google Shape;14582;p59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4583" name="Google Shape;14583;p59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584" name="Google Shape;14584;p59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4585" name="Google Shape;14585;p59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86" name="Google Shape;14586;p5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4587" name="Google Shape;14587;p59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4588" name="Google Shape;14588;p59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589" name="Google Shape;14589;p59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4590" name="Google Shape;14590;p59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4591" name="Google Shape;14591;p5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595" name="Shape 14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6" name="Google Shape;14596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597" name="Google Shape;14597;p60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icons, keeping the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598" name="Google Shape;14598;p60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4599" name="Google Shape;14599;p60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60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60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60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60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04" name="Google Shape;14604;p60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05" name="Google Shape;14605;p60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4606" name="Google Shape;14606;p60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60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60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9" name="Google Shape;14609;p60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4610" name="Google Shape;14610;p60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60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60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60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4" name="Google Shape;14614;p60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4615" name="Google Shape;14615;p60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60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60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60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9" name="Google Shape;14619;p60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4620" name="Google Shape;14620;p60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60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60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60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60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25" name="Google Shape;14625;p60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26" name="Google Shape;14626;p60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4627" name="Google Shape;14627;p60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60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60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30" name="Google Shape;14630;p60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31" name="Google Shape;14631;p60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4632" name="Google Shape;14632;p60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60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60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60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6" name="Google Shape;14636;p60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4637" name="Google Shape;14637;p60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60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9" name="Google Shape;14639;p60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4640" name="Google Shape;14640;p60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60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2" name="Google Shape;14642;p60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4643" name="Google Shape;14643;p60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60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60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60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60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60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9" name="Google Shape;14649;p60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4650" name="Google Shape;14650;p60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60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60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60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60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60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60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60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60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60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60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60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60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60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60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60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60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7" name="Google Shape;14667;p60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4668" name="Google Shape;14668;p60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60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60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60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60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60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4" name="Google Shape;14674;p60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4675" name="Google Shape;14675;p60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60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60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60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60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0" name="Google Shape;14680;p60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4681" name="Google Shape;14681;p60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60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3" name="Google Shape;14683;p60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4684" name="Google Shape;14684;p60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60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60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7" name="Google Shape;14687;p60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4688" name="Google Shape;14688;p60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60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60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1" name="Google Shape;14691;p60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4692" name="Google Shape;14692;p60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60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4" name="Google Shape;14694;p60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4695" name="Google Shape;14695;p60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60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60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60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9" name="Google Shape;14699;p60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4700" name="Google Shape;14700;p60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60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2" name="Google Shape;14702;p60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4703" name="Google Shape;14703;p60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60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60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60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60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60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60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60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60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60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60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60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60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60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60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60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60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60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1" name="Google Shape;14721;p60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4722" name="Google Shape;14722;p60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60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60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60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60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60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28" name="Google Shape;14728;p60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29" name="Google Shape;14729;p60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4730" name="Google Shape;14730;p60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60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60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60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60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60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6" name="Google Shape;14736;p60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4737" name="Google Shape;14737;p60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60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60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60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60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60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3" name="Google Shape;14743;p60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4744" name="Google Shape;14744;p60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60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60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47" name="Google Shape;14747;p60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48" name="Google Shape;14748;p60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4749" name="Google Shape;14749;p60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60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60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60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60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60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55" name="Google Shape;14755;p60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56" name="Google Shape;14756;p60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4757" name="Google Shape;14757;p60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60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60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0" name="Google Shape;14760;p60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4761" name="Google Shape;14761;p60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60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60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60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60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60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60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60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60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60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60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60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60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60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60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60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60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8" name="Google Shape;14778;p60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4779" name="Google Shape;14779;p60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60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60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60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60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60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60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60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60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60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60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60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60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60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3" name="Google Shape;14793;p60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4794" name="Google Shape;14794;p60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60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60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60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60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60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60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60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60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3" name="Google Shape;14803;p60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4804" name="Google Shape;14804;p60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60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60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60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60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60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60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1" name="Google Shape;14811;p60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4812" name="Google Shape;14812;p60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60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4" name="Google Shape;14814;p60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4815" name="Google Shape;14815;p60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60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17" name="Google Shape;14817;p60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18" name="Google Shape;14818;p60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4819" name="Google Shape;14819;p60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60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60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60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60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60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60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6" name="Google Shape;14826;p60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4827" name="Google Shape;14827;p60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60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29" name="Google Shape;14829;p60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30" name="Google Shape;14830;p60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4831" name="Google Shape;14831;p60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60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3" name="Google Shape;14833;p60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4834" name="Google Shape;14834;p60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60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60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60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60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9" name="Google Shape;14839;p60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4840" name="Google Shape;14840;p60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60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60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60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60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45" name="Google Shape;14845;p60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46" name="Google Shape;14846;p60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4847" name="Google Shape;14847;p60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60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60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60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60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2" name="Google Shape;14852;p60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4853" name="Google Shape;14853;p60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60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60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60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60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8" name="Google Shape;14858;p60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4859" name="Google Shape;14859;p60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60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60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60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60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4" name="Google Shape;14864;p60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4865" name="Google Shape;14865;p60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60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60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8" name="Google Shape;14868;p60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4869" name="Google Shape;14869;p60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60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60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60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3" name="Google Shape;14873;p60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4874" name="Google Shape;14874;p60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60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60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60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8" name="Google Shape;14878;p60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4879" name="Google Shape;14879;p60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60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60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2" name="Google Shape;14882;p60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4883" name="Google Shape;14883;p60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60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85" name="Google Shape;14885;p60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86" name="Google Shape;14886;p60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4887" name="Google Shape;14887;p60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60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60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60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60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60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3" name="Google Shape;14893;p60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4894" name="Google Shape;14894;p60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60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6" name="Google Shape;14896;p60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4897" name="Google Shape;14897;p60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60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60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60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60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60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3" name="Google Shape;14903;p60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4904" name="Google Shape;14904;p60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60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6" name="Google Shape;14906;p60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4907" name="Google Shape;14907;p60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60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60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60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60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60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60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60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60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60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7" name="Google Shape;14917;p60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4918" name="Google Shape;14918;p60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60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60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60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2" name="Google Shape;14922;p60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4923" name="Google Shape;14923;p60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60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60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60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60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60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60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60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60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60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60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60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35" name="Google Shape;14935;p60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36" name="Google Shape;14936;p60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4937" name="Google Shape;14937;p60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60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60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60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60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60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60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4" name="Google Shape;14944;p60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4945" name="Google Shape;14945;p60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60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60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60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60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60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60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60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3" name="Google Shape;14953;p60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4954" name="Google Shape;14954;p60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60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60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60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8" name="Google Shape;14958;p60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4959" name="Google Shape;14959;p60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60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60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60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3" name="Google Shape;14963;p60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4964" name="Google Shape;14964;p60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60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60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60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60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72" name="Shape 14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3" name="Google Shape;14973;p61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74" name="Google Shape;14974;p61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975" name="Google Shape;14975;p61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4976" name="Google Shape;14976;p61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61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61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61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61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1" name="Google Shape;14981;p61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4982" name="Google Shape;14982;p61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61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61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61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6" name="Google Shape;14986;p61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4987" name="Google Shape;14987;p61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61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61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61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61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61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61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4" name="Google Shape;14994;p61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4995" name="Google Shape;14995;p61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61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7" name="Google Shape;14997;p61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4998" name="Google Shape;14998;p61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61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0" name="Google Shape;15000;p61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5001" name="Google Shape;15001;p61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61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03" name="Google Shape;15003;p61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04" name="Google Shape;15004;p61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5005" name="Google Shape;15005;p61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61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61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61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09" name="Google Shape;15009;p61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0" name="Google Shape;15010;p61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11" name="Google Shape;15011;p61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5012" name="Google Shape;15012;p61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61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61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61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6" name="Google Shape;15016;p61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5017" name="Google Shape;15017;p61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61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61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61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1" name="Google Shape;15021;p61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5022" name="Google Shape;15022;p61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61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61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61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61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61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61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61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61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61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2" name="Google Shape;15032;p61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5033" name="Google Shape;15033;p61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61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61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61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61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61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61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61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61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42" name="Google Shape;15042;p61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43" name="Google Shape;15043;p61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5044" name="Google Shape;15044;p61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61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61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7" name="Google Shape;15047;p61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5048" name="Google Shape;15048;p61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61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61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61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61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61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61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5" name="Google Shape;15055;p61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5056" name="Google Shape;15056;p61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61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61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61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60" name="Google Shape;15060;p61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61" name="Google Shape;15061;p61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5062" name="Google Shape;15062;p61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61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4" name="Google Shape;15064;p61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5065" name="Google Shape;15065;p61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61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61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61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61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61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1" name="Google Shape;15071;p61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5072" name="Google Shape;15072;p61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61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4" name="Google Shape;15074;p61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5075" name="Google Shape;15075;p61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61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7" name="Google Shape;15077;p61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5078" name="Google Shape;15078;p61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61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61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1" name="Google Shape;15081;p61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5082" name="Google Shape;15082;p61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61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61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61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6" name="Google Shape;15086;p61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5087" name="Google Shape;15087;p61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61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9" name="Google Shape;15089;p61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5090" name="Google Shape;15090;p61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61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61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61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61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5" name="Google Shape;15095;p61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5096" name="Google Shape;15096;p61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61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61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61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61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61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61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61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4" name="Google Shape;15104;p61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5105" name="Google Shape;15105;p61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61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61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61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61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61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61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61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61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61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61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6" name="Google Shape;15116;p61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5117" name="Google Shape;15117;p61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61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61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61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61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2" name="Google Shape;15122;p61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5123" name="Google Shape;15123;p61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61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5" name="Google Shape;15125;p61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5126" name="Google Shape;15126;p61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61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8" name="Google Shape;15128;p61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5129" name="Google Shape;15129;p61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61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61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61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3" name="Google Shape;15133;p61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5134" name="Google Shape;15134;p61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61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6" name="Google Shape;15136;p61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5137" name="Google Shape;15137;p61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61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61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0" name="Google Shape;15140;p61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5141" name="Google Shape;15141;p61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61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61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4" name="Google Shape;15144;p61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5145" name="Google Shape;15145;p61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61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47" name="Google Shape;15147;p61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8" name="Google Shape;15148;p61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9" name="Google Shape;15149;p61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50" name="Google Shape;15150;p61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5151" name="Google Shape;15151;p61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61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61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61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61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61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61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61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61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61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1" name="Google Shape;15161;p61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5162" name="Google Shape;15162;p61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61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61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61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6" name="Google Shape;15166;p61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5167" name="Google Shape;15167;p61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61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69" name="Google Shape;15169;p61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70" name="Google Shape;15170;p61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5171" name="Google Shape;15171;p61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61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61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4" name="Google Shape;15174;p61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5175" name="Google Shape;15175;p61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61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61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61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61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61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61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61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61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4" name="Google Shape;15184;p61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5185" name="Google Shape;15185;p61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61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61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61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89" name="Google Shape;15189;p61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90" name="Google Shape;15190;p61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5191" name="Google Shape;15191;p61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61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61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4" name="Google Shape;15194;p61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5195" name="Google Shape;15195;p61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61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7" name="Google Shape;15197;p61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5198" name="Google Shape;15198;p61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61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61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61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61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3" name="Google Shape;15203;p61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5204" name="Google Shape;15204;p61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61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61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61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8" name="Google Shape;15208;p61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5209" name="Google Shape;15209;p61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61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11" name="Google Shape;15211;p61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2" name="Google Shape;15212;p61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13" name="Google Shape;15213;p61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5214" name="Google Shape;15214;p61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61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61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7" name="Google Shape;15217;p61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5218" name="Google Shape;15218;p61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61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61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61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61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3" name="Google Shape;15223;p61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5224" name="Google Shape;15224;p61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61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26" name="Google Shape;15226;p61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27" name="Google Shape;15227;p61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5228" name="Google Shape;15228;p61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61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61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61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61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3" name="Google Shape;15233;p61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5234" name="Google Shape;15234;p61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61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61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61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61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61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61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61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61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61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61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61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46" name="Google Shape;15246;p61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47" name="Google Shape;15247;p61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5248" name="Google Shape;15248;p61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61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61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51" name="Google Shape;15251;p61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2" name="Google Shape;15252;p61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53" name="Google Shape;15253;p61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5254" name="Google Shape;15254;p61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61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61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57" name="Google Shape;15257;p61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58" name="Google Shape;15258;p61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5259" name="Google Shape;15259;p61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61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61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2" name="Google Shape;15262;p61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5263" name="Google Shape;15263;p61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61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61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61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67" name="Google Shape;15267;p61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68" name="Google Shape;15268;p61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5269" name="Google Shape;15269;p61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61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61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61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61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61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61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61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61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61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9" name="Google Shape;15279;p61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5280" name="Google Shape;15280;p61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61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61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61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61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5" name="Google Shape;15285;p61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5286" name="Google Shape;15286;p61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61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8" name="Google Shape;15288;p61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5289" name="Google Shape;15289;p61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61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61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61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61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61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61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61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61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61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61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61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61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02" name="Google Shape;15302;p61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03" name="Google Shape;15303;p61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5304" name="Google Shape;15304;p61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61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61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61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61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61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61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61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61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61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61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61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6" name="Google Shape;15316;p61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5317" name="Google Shape;15317;p61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61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9" name="Google Shape;15319;p61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5320" name="Google Shape;15320;p61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61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61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3" name="Google Shape;15323;p61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5324" name="Google Shape;15324;p61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61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61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61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8" name="Google Shape;15328;p61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5329" name="Google Shape;15329;p61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61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61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32" name="Google Shape;15332;p61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33" name="Google Shape;15333;p61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5334" name="Google Shape;15334;p61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61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6" name="Google Shape;15336;p61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5337" name="Google Shape;15337;p61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61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61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0" name="Google Shape;15340;p61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5341" name="Google Shape;15341;p61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61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61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61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61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61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47" name="Google Shape;15347;p61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8" name="Google Shape;15348;p61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49" name="Google Shape;15349;p61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5350" name="Google Shape;15350;p61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61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61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3" name="Google Shape;15353;p61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5354" name="Google Shape;15354;p61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61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61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7" name="Google Shape;15357;p61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5358" name="Google Shape;15358;p61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61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0" name="Google Shape;15360;p61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5361" name="Google Shape;15361;p61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61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3" name="Google Shape;15363;p61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5364" name="Google Shape;15364;p61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61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61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61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68" name="Google Shape;15368;p61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69" name="Google Shape;15369;p61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5370" name="Google Shape;15370;p61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61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2" name="Google Shape;15372;p61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5373" name="Google Shape;15373;p61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61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61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61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7" name="Google Shape;15377;p61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5378" name="Google Shape;15378;p61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61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61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1" name="Google Shape;15381;p61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5382" name="Google Shape;15382;p61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61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4" name="Google Shape;15384;p61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5385" name="Google Shape;15385;p61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61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61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61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61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61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61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92" name="Google Shape;15392;p61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3" name="Google Shape;15393;p61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94" name="Google Shape;15394;p61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5395" name="Google Shape;15395;p61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61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7" name="Google Shape;15397;p61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5398" name="Google Shape;15398;p61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61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403" name="Shape 15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04" name="Google Shape;15404;p62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05" name="Google Shape;15405;p62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06" name="Google Shape;15406;p62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5407" name="Google Shape;15407;p62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62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62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62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62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62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62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62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62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62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62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62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62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0" name="Google Shape;15420;p62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5421" name="Google Shape;15421;p62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62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62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62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62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6" name="Google Shape;15426;p62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5427" name="Google Shape;15427;p62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62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62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62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62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62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62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62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62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62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62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62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62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62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62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62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62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4" name="Google Shape;15444;p62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5445" name="Google Shape;15445;p62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62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62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62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9" name="Google Shape;15449;p62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5450" name="Google Shape;15450;p62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62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62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62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62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62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62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62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62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62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62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62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62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62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62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62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62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7" name="Google Shape;15467;p62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5468" name="Google Shape;15468;p62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62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62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62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62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3" name="Google Shape;15473;p62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5474" name="Google Shape;15474;p62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62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62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62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62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62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62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1" name="Google Shape;15481;p62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5482" name="Google Shape;15482;p62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62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62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62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62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62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8" name="Google Shape;15488;p62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5489" name="Google Shape;15489;p62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62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62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62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62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62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62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62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62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8" name="Google Shape;15498;p62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5499" name="Google Shape;15499;p62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62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62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62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62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4" name="Google Shape;15504;p62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5505" name="Google Shape;15505;p62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62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62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62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62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62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62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62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62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62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62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62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62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62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62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62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62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2" name="Google Shape;15522;p62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5523" name="Google Shape;15523;p62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62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62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62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62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8" name="Google Shape;15528;p62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5529" name="Google Shape;15529;p62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62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62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62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3" name="Google Shape;15533;p62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5534" name="Google Shape;15534;p62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62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62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62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8" name="Google Shape;15538;p62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5539" name="Google Shape;15539;p62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62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62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62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3" name="Google Shape;15543;p62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5544" name="Google Shape;15544;p62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62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62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62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62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62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62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62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62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62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62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62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62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62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62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62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62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1" name="Google Shape;15561;p62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5562" name="Google Shape;15562;p62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62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4" name="Google Shape;15564;p62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5565" name="Google Shape;15565;p62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62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67" name="Google Shape;15567;p62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68" name="Google Shape;15568;p62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5569" name="Google Shape;15569;p62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62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62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62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3" name="Google Shape;15573;p62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5574" name="Google Shape;15574;p62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62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62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62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62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62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62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62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62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62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62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62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62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7" name="Google Shape;15587;p62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5588" name="Google Shape;15588;p62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62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62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62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92" name="Google Shape;15592;p62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93" name="Google Shape;15593;p62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5594" name="Google Shape;15594;p62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62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62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62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62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62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62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62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62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62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62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62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62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62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62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62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62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1" name="Google Shape;15611;p62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5612" name="Google Shape;15612;p62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62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62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5" name="Google Shape;15615;p62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5616" name="Google Shape;15616;p62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62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62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19" name="Google Shape;15619;p62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20" name="Google Shape;15620;p62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5621" name="Google Shape;15621;p62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62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62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62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5" name="Google Shape;15625;p62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5626" name="Google Shape;15626;p62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62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8" name="Google Shape;15628;p62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5629" name="Google Shape;15629;p62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62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62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62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62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62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62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62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62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38" name="Google Shape;15638;p62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39" name="Google Shape;15639;p62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5640" name="Google Shape;15640;p62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62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62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62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62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5" name="Google Shape;15645;p62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5646" name="Google Shape;15646;p62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62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62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62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62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62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62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3" name="Google Shape;15653;p62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5654" name="Google Shape;15654;p62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62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62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62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62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62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62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62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62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62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62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62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62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67" name="Google Shape;15667;p62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68" name="Google Shape;15668;p62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5669" name="Google Shape;15669;p62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62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62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2" name="Google Shape;15672;p62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5673" name="Google Shape;15673;p62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62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62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62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62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62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9" name="Google Shape;15679;p62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5680" name="Google Shape;15680;p62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62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62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3" name="Google Shape;15683;p62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5684" name="Google Shape;15684;p62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62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62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62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62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62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0" name="Google Shape;15690;p62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5691" name="Google Shape;15691;p62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62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3" name="Google Shape;15693;p62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5694" name="Google Shape;15694;p62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62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62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62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8" name="Google Shape;15698;p62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5699" name="Google Shape;15699;p62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62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1" name="Google Shape;15701;p62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5702" name="Google Shape;15702;p62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62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62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62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62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62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62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9" name="Google Shape;15709;p62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5710" name="Google Shape;15710;p62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62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62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3" name="Google Shape;15713;p62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5714" name="Google Shape;15714;p62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62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62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62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62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62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62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62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62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3" name="Google Shape;15723;p62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5724" name="Google Shape;15724;p62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62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62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62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62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62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62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62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2" name="Google Shape;15732;p62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5733" name="Google Shape;15733;p62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62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62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62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62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62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62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62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62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62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62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62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62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62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62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62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9" name="Google Shape;15749;p62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5750" name="Google Shape;15750;p62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62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62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62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62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5" name="Google Shape;15755;p62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5756" name="Google Shape;15756;p62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62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62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62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62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62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62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62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62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62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62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62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62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62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62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62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62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62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62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62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6" name="Google Shape;15776;p62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5777" name="Google Shape;15777;p62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62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62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62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62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2" name="Google Shape;15782;p62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5783" name="Google Shape;15783;p62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62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62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62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62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62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62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62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2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62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62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4" name="Google Shape;15794;p62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5795" name="Google Shape;15795;p62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2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62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62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62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62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2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62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62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62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62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62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7" name="Google Shape;15807;p62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5808" name="Google Shape;15808;p62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62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62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1" name="Google Shape;15811;p62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5812" name="Google Shape;15812;p62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62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62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62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62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62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62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62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0" name="Google Shape;15820;p62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5821" name="Google Shape;15821;p62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62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62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62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25" name="Google Shape;15825;p62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26" name="Google Shape;15826;p62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5827" name="Google Shape;15827;p62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62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62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62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62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62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62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62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5" name="Google Shape;15835;p62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5836" name="Google Shape;15836;p62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62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62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9" name="Google Shape;15839;p62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5840" name="Google Shape;15840;p62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62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2" name="Google Shape;15842;p62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5843" name="Google Shape;15843;p62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62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62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62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62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8" name="Google Shape;15848;p62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5849" name="Google Shape;15849;p62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62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62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2" name="Google Shape;15852;p62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5853" name="Google Shape;15853;p62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62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62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62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62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62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62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0" name="Google Shape;15860;p62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5861" name="Google Shape;15861;p62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62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62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62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5" name="Google Shape;15865;p62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5866" name="Google Shape;15866;p62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62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62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62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62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62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62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62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4" name="Google Shape;15874;p62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5875" name="Google Shape;15875;p62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62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62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62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62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62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62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62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62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4" name="Google Shape;15884;p62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5885" name="Google Shape;15885;p62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62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62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62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62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62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1" name="Google Shape;15891;p62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5892" name="Google Shape;15892;p62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62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62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62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62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7" name="Google Shape;15897;p62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5898" name="Google Shape;15898;p62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62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62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62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2" name="Google Shape;15902;p62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5903" name="Google Shape;15903;p62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62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62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62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62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8" name="Google Shape;15908;p62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5909" name="Google Shape;15909;p62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62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62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62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62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4" name="Google Shape;15914;p62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5915" name="Google Shape;15915;p62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16" name="Google Shape;15916;p62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5917" name="Google Shape;15917;p62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8" name="Google Shape;15918;p62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9" name="Google Shape;15919;p62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20" name="Google Shape;15920;p62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5921" name="Google Shape;15921;p62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62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62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62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62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62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62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62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62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62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1" name="Google Shape;15931;p62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5932" name="Google Shape;15932;p62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62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62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62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62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62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62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62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62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62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62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62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62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5" name="Google Shape;15945;p62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5946" name="Google Shape;15946;p62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62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62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62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62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62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2" name="Google Shape;15952;p62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5953" name="Google Shape;15953;p62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62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62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62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62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62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9" name="Google Shape;15959;p62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5960" name="Google Shape;15960;p62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62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62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62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4" name="Google Shape;15964;p62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5965" name="Google Shape;15965;p62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62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62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62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62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62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62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62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62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62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62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6" name="Google Shape;15976;p62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5977" name="Google Shape;15977;p62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62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62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62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1" name="Google Shape;15981;p62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5982" name="Google Shape;15982;p62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62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4" name="Google Shape;15984;p62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5985" name="Google Shape;15985;p62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62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62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62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62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0" name="Google Shape;15990;p62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5991" name="Google Shape;15991;p62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62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62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94" name="Google Shape;15994;p62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95" name="Google Shape;15995;p62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5996" name="Google Shape;15996;p62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62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8" name="Google Shape;15998;p62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5999" name="Google Shape;15999;p62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62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62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62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3" name="Google Shape;16003;p62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6004" name="Google Shape;16004;p62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62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62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62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62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62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62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62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62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62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62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5" name="Google Shape;16015;p62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6016" name="Google Shape;16016;p62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62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62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62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0" name="Google Shape;16020;p62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6021" name="Google Shape;16021;p62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62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62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62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62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62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62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62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62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0" name="Google Shape;16030;p62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6031" name="Google Shape;16031;p62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62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62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62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62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62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62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62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9" name="Google Shape;16039;p62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6040" name="Google Shape;16040;p62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62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2" name="Google Shape;16042;p62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6043" name="Google Shape;16043;p62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62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62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62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7" name="Google Shape;16047;p62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6048" name="Google Shape;16048;p62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62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62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62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62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62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62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62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62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62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8" name="Google Shape;16058;p62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6059" name="Google Shape;16059;p62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62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62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62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62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4" name="Google Shape;16064;p62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6065" name="Google Shape;16065;p62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62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7" name="Google Shape;16067;p62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6068" name="Google Shape;16068;p62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62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62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62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62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62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62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5" name="Google Shape;16075;p62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6076" name="Google Shape;16076;p62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62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62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62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62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62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62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62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62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62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62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62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62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62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62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62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62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62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94" name="Google Shape;16094;p62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95" name="Google Shape;16095;p62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6096" name="Google Shape;16096;p62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62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62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62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0" name="Google Shape;16100;p62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6101" name="Google Shape;16101;p62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62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62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62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62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62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62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62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62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62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11" name="Google Shape;16111;p62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12" name="Google Shape;16112;p62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6113" name="Google Shape;16113;p62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62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5" name="Google Shape;16115;p62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6116" name="Google Shape;16116;p62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62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62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62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62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62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2" name="Google Shape;16122;p62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6123" name="Google Shape;16123;p62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62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25" name="Google Shape;16125;p62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26" name="Google Shape;16126;p62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6127" name="Google Shape;16127;p62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62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62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62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62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62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3" name="Google Shape;16133;p62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6134" name="Google Shape;16134;p62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62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62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62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62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62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62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62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62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62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62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62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62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62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62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62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62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62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52" name="Google Shape;16152;p62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53" name="Google Shape;16153;p62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6154" name="Google Shape;16154;p62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62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6" name="Google Shape;16156;p62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6157" name="Google Shape;16157;p62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62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62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62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1" name="Google Shape;16161;p62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6162" name="Google Shape;16162;p62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62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62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62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62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7" name="Google Shape;16167;p62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6168" name="Google Shape;16168;p62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62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62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62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2" name="Google Shape;16172;p62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6173" name="Google Shape;16173;p62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62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5" name="Google Shape;16175;p62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6176" name="Google Shape;16176;p62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62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62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62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62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62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62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62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62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62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62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62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62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62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62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62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62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196" name="Shape 16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7" name="Google Shape;16197;p6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98" name="Google Shape;16198;p6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99" name="Google Shape;16199;p63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6200" name="Google Shape;16200;p63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63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63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63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63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63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63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7" name="Google Shape;16207;p63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6208" name="Google Shape;16208;p63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63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63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1" name="Google Shape;16211;p63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6212" name="Google Shape;16212;p63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63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63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63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63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7" name="Google Shape;16217;p63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6218" name="Google Shape;16218;p63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63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0" name="Google Shape;16220;p63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6221" name="Google Shape;16221;p63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63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63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63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63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6" name="Google Shape;16226;p63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6227" name="Google Shape;16227;p63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63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63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63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63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63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63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4" name="Google Shape;16234;p63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6235" name="Google Shape;16235;p63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63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63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63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63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63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63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63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3" name="Google Shape;16243;p63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6244" name="Google Shape;16244;p63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63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63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7" name="Google Shape;16247;p63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6248" name="Google Shape;16248;p63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63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63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63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63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63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63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5" name="Google Shape;16255;p63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6256" name="Google Shape;16256;p63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63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63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63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63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63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63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3" name="Google Shape;16263;p63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64" name="Google Shape;16264;p63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6265" name="Google Shape;16265;p63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63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63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8" name="Google Shape;16268;p63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6269" name="Google Shape;16269;p63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63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63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63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63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4" name="Google Shape;16274;p63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6275" name="Google Shape;16275;p63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63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63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63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63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63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1" name="Google Shape;16281;p63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6282" name="Google Shape;16282;p63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63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63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63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63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63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63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9" name="Google Shape;16289;p63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6290" name="Google Shape;16290;p63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63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63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63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63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63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63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7" name="Google Shape;16297;p63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6298" name="Google Shape;16298;p63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63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63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63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63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63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4" name="Google Shape;16304;p63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6305" name="Google Shape;16305;p63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63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63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63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9" name="Google Shape;16309;p63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6310" name="Google Shape;16310;p63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63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63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63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4" name="Google Shape;16314;p63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6315" name="Google Shape;16315;p63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63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63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63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63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0" name="Google Shape;16320;p63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6321" name="Google Shape;16321;p63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63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63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63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63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63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63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8" name="Google Shape;16328;p63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6329" name="Google Shape;16329;p63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63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63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63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63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4" name="Google Shape;16334;p63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6335" name="Google Shape;16335;p63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63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63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63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63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63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1" name="Google Shape;16341;p63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6342" name="Google Shape;16342;p63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63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63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63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63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63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8" name="Google Shape;16348;p63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6349" name="Google Shape;16349;p63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63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63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63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3" name="Google Shape;16353;p63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6354" name="Google Shape;16354;p63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63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63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63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63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63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0" name="Google Shape;16360;p63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6361" name="Google Shape;16361;p63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63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63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63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5" name="Google Shape;16365;p63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6366" name="Google Shape;16366;p63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63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63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63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63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1" name="Google Shape;16371;p63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6372" name="Google Shape;16372;p63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63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63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63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6" name="Google Shape;16376;p63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6377" name="Google Shape;16377;p63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63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63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63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63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2" name="Google Shape;16382;p63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6383" name="Google Shape;16383;p63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63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63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63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63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63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63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0" name="Google Shape;16390;p63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6391" name="Google Shape;16391;p63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63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63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63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63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6" name="Google Shape;16396;p63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6397" name="Google Shape;16397;p63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63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63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63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1" name="Google Shape;16401;p63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6402" name="Google Shape;16402;p63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63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63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63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63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7" name="Google Shape;16407;p63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6408" name="Google Shape;16408;p63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63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63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63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63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3" name="Google Shape;16413;p63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6414" name="Google Shape;16414;p63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63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63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63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63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9" name="Google Shape;16419;p63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6420" name="Google Shape;16420;p63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63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63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3" name="Google Shape;16423;p63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6424" name="Google Shape;16424;p63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63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63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63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8" name="Google Shape;16428;p63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6429" name="Google Shape;16429;p63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63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63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63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63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63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5" name="Google Shape;16435;p63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6436" name="Google Shape;16436;p63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63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8" name="Google Shape;16438;p63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6439" name="Google Shape;16439;p63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63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63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63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63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63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5" name="Google Shape;16445;p63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6446" name="Google Shape;16446;p63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63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63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63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63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63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2" name="Google Shape;16452;p63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6453" name="Google Shape;16453;p63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63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63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63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63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63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63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63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63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63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3" name="Google Shape;16463;p63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6464" name="Google Shape;16464;p63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63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63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63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63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63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63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63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2" name="Google Shape;16472;p63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6473" name="Google Shape;16473;p63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63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63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63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63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63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63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63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63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63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63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63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63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63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63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63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63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63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63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63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63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63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63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6" name="Google Shape;16496;p63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6497" name="Google Shape;16497;p63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63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63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63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63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2" name="Google Shape;16502;p63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6503" name="Google Shape;16503;p63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63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63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6" name="Google Shape;16506;p63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6507" name="Google Shape;16507;p63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63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63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63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63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63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63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63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5" name="Google Shape;16515;p63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6516" name="Google Shape;16516;p63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63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63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63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63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63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63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63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4" name="Google Shape;16524;p63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6525" name="Google Shape;16525;p63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63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63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63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63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63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63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63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3" name="Google Shape;16533;p63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6534" name="Google Shape;16534;p63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63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63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63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63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63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63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63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63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63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4" name="Google Shape;16544;p63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6545" name="Google Shape;16545;p63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63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63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63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63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63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1" name="Google Shape;16551;p63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6552" name="Google Shape;16552;p63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63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63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63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63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63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8" name="Google Shape;16558;p63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6559" name="Google Shape;16559;p63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63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63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63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63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4" name="Google Shape;16564;p63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6565" name="Google Shape;16565;p63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63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63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63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63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0" name="Google Shape;16570;p63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6571" name="Google Shape;16571;p63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63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63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63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5" name="Google Shape;16575;p63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6576" name="Google Shape;16576;p63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63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63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63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63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63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2" name="Google Shape;16582;p63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6583" name="Google Shape;16583;p63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63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63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63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63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8" name="Google Shape;16588;p63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6589" name="Google Shape;16589;p63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63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63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63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63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63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63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63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63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63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63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0" name="Google Shape;16600;p63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6601" name="Google Shape;16601;p63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63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63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63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63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63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63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63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9" name="Google Shape;16609;p63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6610" name="Google Shape;16610;p63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63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63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63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63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63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63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63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63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19" name="Google Shape;16619;p63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20" name="Google Shape;16620;p63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6621" name="Google Shape;16621;p63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63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63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63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25" name="Google Shape;16625;p63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26" name="Google Shape;16626;p63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6627" name="Google Shape;16627;p63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63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63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63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63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63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63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63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5" name="Google Shape;16635;p63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6636" name="Google Shape;16636;p63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63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63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63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63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1" name="Google Shape;16641;p63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6642" name="Google Shape;16642;p63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63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63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63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63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63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8" name="Google Shape;16648;p63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6649" name="Google Shape;16649;p63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63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63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63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63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63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63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63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63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63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9" name="Google Shape;16659;p63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6660" name="Google Shape;16660;p63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63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63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63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63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63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6" name="Google Shape;16666;p63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6667" name="Google Shape;16667;p63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63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63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63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63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63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63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63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5" name="Google Shape;16675;p63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6676" name="Google Shape;16676;p63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63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63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63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63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63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63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3" name="Google Shape;16683;p63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6684" name="Google Shape;16684;p63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63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63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63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63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63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0" name="Google Shape;16690;p63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6691" name="Google Shape;16691;p63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63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63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63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63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6" name="Google Shape;16696;p63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6697" name="Google Shape;16697;p63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63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63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63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63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63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03" name="Google Shape;16703;p63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6704" name="Google Shape;16704;p63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63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63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63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63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63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63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63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2" name="Google Shape;16712;p63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6713" name="Google Shape;16713;p63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63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63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63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7" name="Google Shape;16717;p63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6718" name="Google Shape;16718;p63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63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63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63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63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3" name="Google Shape;16723;p63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6724" name="Google Shape;16724;p63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63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63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63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63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9" name="Google Shape;16729;p63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6730" name="Google Shape;16730;p63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63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63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63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63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63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63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37" name="Google Shape;16737;p63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6738" name="Google Shape;16738;p63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63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63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63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63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63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63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63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6" name="Google Shape;16746;p63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6747" name="Google Shape;16747;p63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63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63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63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63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63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63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63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5" name="Google Shape;16755;p63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6756" name="Google Shape;16756;p63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63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63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9" name="Google Shape;16759;p63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6760" name="Google Shape;16760;p63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63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63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63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4" name="Google Shape;16764;p63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6765" name="Google Shape;16765;p63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63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63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63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63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63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1" name="Google Shape;16771;p63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6772" name="Google Shape;16772;p63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63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63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63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63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63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63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9" name="Google Shape;16779;p63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6780" name="Google Shape;16780;p63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63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63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63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63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63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63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7" name="Google Shape;16787;p63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6788" name="Google Shape;16788;p63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63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63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63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63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63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4" name="Google Shape;16794;p63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6795" name="Google Shape;16795;p63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63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63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63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63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63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63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63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63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63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63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63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63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8" name="Google Shape;16808;p63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6809" name="Google Shape;16809;p63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63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63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63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3" name="Google Shape;16813;p63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6814" name="Google Shape;16814;p63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63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63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63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63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63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63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63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63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63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63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63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63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27" name="Google Shape;16827;p63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28" name="Google Shape;16828;p63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6829" name="Google Shape;16829;p63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63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63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63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63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63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63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63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63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8" name="Google Shape;16838;p63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6839" name="Google Shape;16839;p63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63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63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63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63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4" name="Google Shape;16844;p63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6845" name="Google Shape;16845;p63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63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63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63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9" name="Google Shape;16849;p63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6850" name="Google Shape;16850;p63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63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63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63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63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5" name="Google Shape;16855;p63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6856" name="Google Shape;16856;p63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63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63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63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63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63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63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63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63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63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66" name="Google Shape;16866;p63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6867" name="Google Shape;16867;p63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63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63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63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63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63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63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63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63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63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63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8" name="Google Shape;16878;p63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6879" name="Google Shape;16879;p63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63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63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63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3" name="Google Shape;16883;p63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6884" name="Google Shape;16884;p63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63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63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63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63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63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0" name="Google Shape;16890;p63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6891" name="Google Shape;16891;p63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63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63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63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5" name="Google Shape;16895;p63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6896" name="Google Shape;16896;p63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63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63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63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63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1" name="Google Shape;16901;p63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6902" name="Google Shape;16902;p63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63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63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63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63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63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8" name="Google Shape;16908;p63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6909" name="Google Shape;16909;p63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63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63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63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63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63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63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6" name="Google Shape;16916;p63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6917" name="Google Shape;16917;p63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63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63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63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1" name="Google Shape;16921;p63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6922" name="Google Shape;16922;p63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63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63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63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63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7" name="Google Shape;16927;p63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6928" name="Google Shape;16928;p63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63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63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63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63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63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937" name="Shape 16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8" name="Google Shape;16938;p6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39" name="Google Shape;16939;p6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940" name="Google Shape;16940;p64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6941" name="Google Shape;16941;p64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64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64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64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64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64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64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64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64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64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64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64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64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64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64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0" name="Google Shape;16970;p64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6971" name="Google Shape;16971;p64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64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3" name="Google Shape;16973;p64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6974" name="Google Shape;16974;p64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64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6" name="Google Shape;16976;p64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6977" name="Google Shape;16977;p64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64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64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0" name="Google Shape;16980;p64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6981" name="Google Shape;16981;p64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64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64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64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64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6" name="Google Shape;16986;p64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6987" name="Google Shape;16987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64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64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64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64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64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98" name="Google Shape;16998;p64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99" name="Google Shape;16999;p64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7000" name="Google Shape;17000;p64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64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02" name="Google Shape;17002;p64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03" name="Google Shape;17003;p64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7004" name="Google Shape;17004;p64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64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64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64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64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64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64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11" name="Google Shape;17011;p64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12" name="Google Shape;17012;p64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7013" name="Google Shape;17013;p64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64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64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64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7" name="Google Shape;17017;p64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7018" name="Google Shape;17018;p64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64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64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64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64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64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64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64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64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64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6" name="Google Shape;17036;p64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7037" name="Google Shape;17037;p64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64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64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64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64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64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3" name="Google Shape;17043;p64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7044" name="Google Shape;17044;p64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64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64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64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64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64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64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64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64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3" name="Google Shape;17053;p64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7054" name="Google Shape;17054;p64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64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6" name="Google Shape;17056;p64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7057" name="Google Shape;17057;p64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64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64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0" name="Google Shape;17060;p64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7061" name="Google Shape;17061;p64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64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64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64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64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6" name="Google Shape;17066;p64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7067" name="Google Shape;17067;p64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64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69" name="Google Shape;17069;p64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70" name="Google Shape;17070;p64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7071" name="Google Shape;17071;p64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64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3" name="Google Shape;17073;p64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7074" name="Google Shape;17074;p64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64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64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64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64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64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64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1" name="Google Shape;17081;p64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7082" name="Google Shape;17082;p64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64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64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64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6" name="Google Shape;17086;p64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7087" name="Google Shape;17087;p64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64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64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64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1" name="Google Shape;17091;p64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7092" name="Google Shape;17092;p64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64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64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64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6" name="Google Shape;17096;p64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7097" name="Google Shape;17097;p64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64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64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64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01" name="Google Shape;17101;p64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02" name="Google Shape;17102;p64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7103" name="Google Shape;17103;p64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64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64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64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64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64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9" name="Google Shape;17109;p64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7110" name="Google Shape;17110;p64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64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64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64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64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64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64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7" name="Google Shape;17117;p64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7118" name="Google Shape;17118;p64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64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0" name="Google Shape;17120;p64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7121" name="Google Shape;17121;p64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64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64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64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64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64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64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28" name="Google Shape;17128;p64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9" name="Google Shape;17129;p64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30" name="Google Shape;17130;p64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7131" name="Google Shape;17131;p64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64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3" name="Google Shape;17133;p64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7134" name="Google Shape;17134;p64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64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64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64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8" name="Google Shape;17138;p64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7139" name="Google Shape;17139;p64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64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64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2" name="Google Shape;17142;p64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7143" name="Google Shape;17143;p64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64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5" name="Google Shape;17145;p64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7146" name="Google Shape;17146;p64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64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64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64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64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64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64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3" name="Google Shape;17153;p64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7154" name="Google Shape;17154;p64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64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6" name="Google Shape;17156;p64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7157" name="Google Shape;17157;p64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64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64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64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64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64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64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64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64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64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64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64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64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64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71" name="Google Shape;17171;p64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72" name="Google Shape;17172;p64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7173" name="Google Shape;17173;p64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64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5" name="Google Shape;17175;p64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7176" name="Google Shape;17176;p64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64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64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9" name="Google Shape;17179;p64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7180" name="Google Shape;17180;p64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64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64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64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64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64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64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7" name="Google Shape;17187;p64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7188" name="Google Shape;17188;p64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64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64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64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64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64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4" name="Google Shape;17194;p64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7195" name="Google Shape;17195;p64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64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64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64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64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64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64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64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64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64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64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64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64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64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64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64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64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2" name="Google Shape;17212;p64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7213" name="Google Shape;17213;p64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64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64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64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64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64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64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64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64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2" name="Google Shape;17222;p64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7223" name="Google Shape;17223;p64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64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64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64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64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8" name="Google Shape;17228;p64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7229" name="Google Shape;17229;p64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64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64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64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64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4" name="Google Shape;17234;p64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7235" name="Google Shape;17235;p64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64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64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64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64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64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64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64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64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64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5" name="Google Shape;17245;p64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7246" name="Google Shape;17246;p64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64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8" name="Google Shape;17248;p64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7249" name="Google Shape;17249;p64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64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1" name="Google Shape;17251;p64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7252" name="Google Shape;17252;p64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64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64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64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64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64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64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64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64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64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64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64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64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64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64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64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64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64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64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64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2" name="Google Shape;17272;p64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7273" name="Google Shape;17273;p64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64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64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64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64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64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64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64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64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64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64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4" name="Google Shape;17284;p64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7285" name="Google Shape;17285;p64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64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64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64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64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0" name="Google Shape;17290;p64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7291" name="Google Shape;17291;p64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64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64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64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64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64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64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8" name="Google Shape;17298;p64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7299" name="Google Shape;17299;p64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64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64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64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64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64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05" name="Google Shape;17305;p64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6" name="Google Shape;17306;p64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07" name="Google Shape;17307;p64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7308" name="Google Shape;17308;p64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64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0" name="Google Shape;17310;p64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7311" name="Google Shape;17311;p64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64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64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64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64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64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7" name="Google Shape;17317;p64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7318" name="Google Shape;17318;p64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64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64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64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64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64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64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64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64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64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28" name="Google Shape;17328;p64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7329" name="Google Shape;17329;p64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64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64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64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64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64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64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36" name="Google Shape;17336;p64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7337" name="Google Shape;17337;p64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64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64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64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64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64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64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64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64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6" name="Google Shape;17346;p64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7347" name="Google Shape;17347;p64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64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64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64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64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64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3" name="Google Shape;17353;p64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7354" name="Google Shape;17354;p64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64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64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7" name="Google Shape;17357;p64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7358" name="Google Shape;17358;p64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64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64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64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64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64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64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64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64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64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64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64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64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64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64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3" name="Google Shape;17373;p64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7374" name="Google Shape;17374;p64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64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64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64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64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64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0" name="Google Shape;17380;p64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7381" name="Google Shape;17381;p64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64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64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64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64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64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64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8" name="Google Shape;17388;p64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7389" name="Google Shape;17389;p64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64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64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64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64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64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64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64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64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64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64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64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64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64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64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4" name="Google Shape;17404;p64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7405" name="Google Shape;17405;p64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64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64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64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64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64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1" name="Google Shape;17411;p64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7412" name="Google Shape;17412;p64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64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64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64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64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64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64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64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64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64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64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64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64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5" name="Google Shape;17425;p64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7426" name="Google Shape;17426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64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64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31" name="Google Shape;17431;p64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32" name="Google Shape;17432;p64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7433" name="Google Shape;17433;p64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64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5" name="Google Shape;17435;p64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7436" name="Google Shape;17436;p64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64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8" name="Google Shape;17438;p64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7439" name="Google Shape;17439;p64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64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64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64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64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64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64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6" name="Google Shape;17446;p64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7447" name="Google Shape;17447;p64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64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64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64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64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64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64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64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64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64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64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64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64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64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64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64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64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64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64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64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64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64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64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64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71" name="Google Shape;17471;p64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72" name="Google Shape;17472;p64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7473" name="Google Shape;17473;p64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64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64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64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64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78" name="Google Shape;17478;p64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79" name="Google Shape;17479;p64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7480" name="Google Shape;17480;p64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64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64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64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64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85" name="Google Shape;17485;p64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6" name="Google Shape;17486;p64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7" name="Google Shape;17487;p64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88" name="Google Shape;17488;p64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7489" name="Google Shape;17489;p64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64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64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64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3" name="Google Shape;17493;p64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7494" name="Google Shape;17494;p64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64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64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64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64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64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64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64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64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64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4" name="Google Shape;17504;p64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7505" name="Google Shape;17505;p64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64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64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64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64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64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64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64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3" name="Google Shape;17513;p64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7514" name="Google Shape;17514;p64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64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64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64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64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9" name="Google Shape;17519;p64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7520" name="Google Shape;17520;p64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64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2" name="Google Shape;17522;p64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7523" name="Google Shape;17523;p64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64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64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64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64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64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64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64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64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64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64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7" name="Google Shape;17547;p64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7548" name="Google Shape;17548;p64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64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64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64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64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64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64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64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64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64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64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64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64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64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64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64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64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64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64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67" name="Google Shape;17567;p64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7568" name="Google Shape;17568;p64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64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64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1" name="Google Shape;17571;p64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7572" name="Google Shape;17572;p64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64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64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64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64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64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64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64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64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64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64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3" name="Google Shape;17583;p64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7584" name="Google Shape;17584;p64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64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6" name="Google Shape;17586;p64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7587" name="Google Shape;17587;p64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64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64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0" name="Google Shape;17590;p64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7591" name="Google Shape;17591;p64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64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64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4" name="Google Shape;17594;p64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64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6" name="Google Shape;17596;p64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7597" name="Google Shape;17597;p64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64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64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64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64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64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3" name="Google Shape;17603;p64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7604" name="Google Shape;17604;p64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64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64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64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64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64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64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1" name="Google Shape;17611;p64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7612" name="Google Shape;17612;p64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64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4" name="Google Shape;17614;p64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7615" name="Google Shape;17615;p64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64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64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64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64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64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64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64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64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64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64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64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630" name="Shape 17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1" name="Google Shape;1763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632" name="Google Shape;17632;p65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7633" name="Google Shape;17633;p65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65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65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65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65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65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39" name="Google Shape;17639;p65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7640" name="Google Shape;17640;p65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65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65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65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4" name="Google Shape;17644;p65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7645" name="Google Shape;17645;p65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65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65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8" name="Google Shape;17648;p65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7649" name="Google Shape;17649;p65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65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65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2" name="Google Shape;17652;p65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7653" name="Google Shape;17653;p65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65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65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65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7" name="Google Shape;17657;p65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7658" name="Google Shape;17658;p65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65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65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65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2" name="Google Shape;17662;p65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7663" name="Google Shape;17663;p65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65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65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65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65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8" name="Google Shape;17668;p65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7669" name="Google Shape;17669;p65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65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65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65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65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65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5" name="Google Shape;17675;p65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7676" name="Google Shape;17676;p65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65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65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9" name="Google Shape;17679;p65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7680" name="Google Shape;17680;p65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65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82" name="Google Shape;17682;p65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3" name="Google Shape;17683;p65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84" name="Google Shape;17684;p65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7685" name="Google Shape;17685;p65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65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65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8" name="Google Shape;17688;p65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7689" name="Google Shape;17689;p65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65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65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92" name="Google Shape;17692;p65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93" name="Google Shape;17693;p65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7694" name="Google Shape;17694;p65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65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96" name="Google Shape;17696;p65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7" name="Google Shape;17697;p65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98" name="Google Shape;17698;p65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7699" name="Google Shape;17699;p65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65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65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2" name="Google Shape;17702;p65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7703" name="Google Shape;17703;p65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65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65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06" name="Google Shape;17706;p65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7" name="Google Shape;17707;p65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08" name="Google Shape;17708;p65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7709" name="Google Shape;17709;p65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65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65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65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65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65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15" name="Google Shape;17715;p65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7716" name="Google Shape;17716;p65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65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18" name="Google Shape;17718;p65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7719" name="Google Shape;17719;p65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65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1" name="Google Shape;17721;p65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7722" name="Google Shape;17722;p65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65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4" name="Google Shape;17724;p65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7725" name="Google Shape;17725;p65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65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7" name="Google Shape;17727;p65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7728" name="Google Shape;17728;p65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65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0" name="Google Shape;17730;p65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7731" name="Google Shape;17731;p65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65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65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65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65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6" name="Google Shape;17736;p65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7737" name="Google Shape;17737;p65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65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9" name="Google Shape;17739;p65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7740" name="Google Shape;17740;p65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65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42" name="Google Shape;17742;p65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43" name="Google Shape;17743;p65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7744" name="Google Shape;17744;p65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65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6" name="Google Shape;17746;p65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7747" name="Google Shape;17747;p65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65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65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65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1" name="Google Shape;17751;p65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7752" name="Google Shape;17752;p65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65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54" name="Google Shape;17754;p65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5" name="Google Shape;17755;p65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56" name="Google Shape;17756;p65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7757" name="Google Shape;17757;p65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65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59" name="Google Shape;17759;p65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60" name="Google Shape;17760;p65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7761" name="Google Shape;17761;p65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65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65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65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65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66" name="Google Shape;17766;p65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67" name="Google Shape;17767;p65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7768" name="Google Shape;17768;p65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65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0" name="Google Shape;17770;p65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1" name="Google Shape;17771;p65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7772" name="Google Shape;17772;p65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65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65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5" name="Google Shape;17775;p65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7776" name="Google Shape;17776;p65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65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65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9" name="Google Shape;17779;p65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7780" name="Google Shape;17780;p65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65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65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3" name="Google Shape;17783;p65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7784" name="Google Shape;17784;p65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65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65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65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8" name="Google Shape;17788;p65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7789" name="Google Shape;17789;p65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65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65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65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3" name="Google Shape;17793;p65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7794" name="Google Shape;17794;p65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795" name="Google Shape;17795;p65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7796" name="Google Shape;17796;p65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7" name="Google Shape;17797;p65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8" name="Google Shape;17798;p65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9" name="Google Shape;17799;p65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00" name="Google Shape;17800;p65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7801" name="Google Shape;17801;p65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65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65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4" name="Google Shape;17804;p65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7805" name="Google Shape;17805;p65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65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65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65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65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65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1" name="Google Shape;17811;p65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2" name="Google Shape;17812;p65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7813" name="Google Shape;17813;p65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65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65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65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65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8" name="Google Shape;17818;p65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7819" name="Google Shape;17819;p65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65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65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65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65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65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65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65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65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65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65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65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1" name="Google Shape;17831;p65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7832" name="Google Shape;17832;p65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65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65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65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65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65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8" name="Google Shape;17838;p65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7839" name="Google Shape;17839;p65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65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65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65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65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4" name="Google Shape;17844;p65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7845" name="Google Shape;17845;p65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65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65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65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65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65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1" name="Google Shape;17851;p65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7852" name="Google Shape;17852;p65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53" name="Google Shape;17853;p65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7854" name="Google Shape;17854;p65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5" name="Google Shape;17855;p65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56" name="Google Shape;17856;p65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7857" name="Google Shape;17857;p65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65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65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65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65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65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65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65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65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65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65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65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65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65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65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65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73" name="Google Shape;17873;p65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74" name="Google Shape;17874;p65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7875" name="Google Shape;17875;p65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65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65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65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65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65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65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65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65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4" name="Google Shape;17884;p65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7885" name="Google Shape;17885;p65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65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65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8" name="Google Shape;17888;p65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7889" name="Google Shape;17889;p65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65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65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2" name="Google Shape;17892;p65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7893" name="Google Shape;17893;p65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65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65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6" name="Google Shape;17896;p65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7897" name="Google Shape;17897;p65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65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65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65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65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65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65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04" name="Google Shape;17904;p65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05" name="Google Shape;17905;p65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7906" name="Google Shape;17906;p65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65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65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09" name="Google Shape;17909;p65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10" name="Google Shape;17910;p65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7911" name="Google Shape;17911;p65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65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3" name="Google Shape;17913;p65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7914" name="Google Shape;17914;p65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65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65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65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8" name="Google Shape;17918;p65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7919" name="Google Shape;17919;p65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65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65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65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65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65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65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65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65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65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932" name="Shape 17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33" name="Google Shape;1793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34" name="Google Shape;17934;p66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35" name="Google Shape;17935;p66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7936" name="Google Shape;17936;p66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66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66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66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0" name="Google Shape;17940;p66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7941" name="Google Shape;17941;p66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66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3" name="Google Shape;17943;p66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66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5" name="Google Shape;17945;p66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7946" name="Google Shape;17946;p66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66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66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9" name="Google Shape;17949;p66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7950" name="Google Shape;17950;p66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66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66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3" name="Google Shape;17953;p66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7954" name="Google Shape;17954;p66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66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6" name="Google Shape;17956;p66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7957" name="Google Shape;17957;p66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66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66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0" name="Google Shape;17960;p66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7961" name="Google Shape;17961;p66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66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66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4" name="Google Shape;17964;p66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7965" name="Google Shape;17965;p66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66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66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66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66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66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1" name="Google Shape;17971;p66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7972" name="Google Shape;17972;p66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66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66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66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66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66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8" name="Google Shape;17978;p66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7979" name="Google Shape;17979;p66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66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66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66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66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66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66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66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66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8" name="Google Shape;17988;p66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66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0" name="Google Shape;17990;p66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7991" name="Google Shape;17991;p66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2" name="Google Shape;17992;p66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66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66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66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96" name="Google Shape;17996;p66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97" name="Google Shape;17997;p66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7998" name="Google Shape;17998;p66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66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0" name="Google Shape;18000;p66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66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2" name="Google Shape;18002;p66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8003" name="Google Shape;18003;p66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66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66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66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66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66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66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66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66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66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3" name="Google Shape;18013;p66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66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66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66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7" name="Google Shape;18017;p66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8018" name="Google Shape;18018;p66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66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66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66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66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66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66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66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66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66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8" name="Google Shape;18028;p66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8029" name="Google Shape;18029;p66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66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66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2" name="Google Shape;18032;p66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66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66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5" name="Google Shape;18035;p66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6" name="Google Shape;18036;p66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66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66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9" name="Google Shape;18039;p66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8040" name="Google Shape;18040;p66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66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66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3" name="Google Shape;18043;p66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8044" name="Google Shape;18044;p66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66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6" name="Google Shape;18046;p66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8047" name="Google Shape;18047;p66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8" name="Google Shape;18048;p66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9" name="Google Shape;18049;p66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0" name="Google Shape;18050;p66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8051" name="Google Shape;18051;p66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66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66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66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66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6" name="Google Shape;18056;p66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8057" name="Google Shape;18057;p66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66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9" name="Google Shape;18059;p66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8060" name="Google Shape;18060;p66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66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2" name="Google Shape;18062;p66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8063" name="Google Shape;18063;p66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4" name="Google Shape;18064;p66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66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6" name="Google Shape;18066;p66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7" name="Google Shape;18067;p66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8" name="Google Shape;18068;p66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8069" name="Google Shape;18069;p66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0" name="Google Shape;18070;p66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66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2" name="Google Shape;18072;p66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8073" name="Google Shape;18073;p66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66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075" name="Google Shape;18075;p66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76" name="Google Shape;18076;p66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8077" name="Google Shape;18077;p66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66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66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80" name="Google Shape;18080;p66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8081" name="Google Shape;18081;p66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2" name="Google Shape;18082;p66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3" name="Google Shape;18083;p66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66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85" name="Google Shape;18085;p66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8086" name="Google Shape;18086;p66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7" name="Google Shape;18087;p66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8" name="Google Shape;18088;p66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9" name="Google Shape;18089;p66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0" name="Google Shape;18090;p66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091" name="Google Shape;18091;p66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92" name="Google Shape;18092;p66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8093" name="Google Shape;18093;p66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4" name="Google Shape;18094;p66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5" name="Google Shape;18095;p66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6" name="Google Shape;18096;p66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7" name="Google Shape;18097;p66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66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9" name="Google Shape;18099;p66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8100" name="Google Shape;18100;p66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1" name="Google Shape;18101;p66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66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66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66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66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6" name="Google Shape;18106;p66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7" name="Google Shape;18107;p66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8" name="Google Shape;18108;p66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9" name="Google Shape;18109;p66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0" name="Google Shape;18110;p66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11" name="Google Shape;18111;p66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8112" name="Google Shape;18112;p66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66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66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66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66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66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66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66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66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66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2" name="Google Shape;18122;p66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3" name="Google Shape;18123;p66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66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25" name="Google Shape;18125;p66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8126" name="Google Shape;18126;p66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7" name="Google Shape;18127;p66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66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66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0" name="Google Shape;18130;p66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8131" name="Google Shape;18131;p66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66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66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66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66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66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66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8" name="Google Shape;18138;p66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8139" name="Google Shape;18139;p66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0" name="Google Shape;18140;p66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1" name="Google Shape;18141;p66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2" name="Google Shape;18142;p66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3" name="Google Shape;18143;p66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4" name="Google Shape;18144;p66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45" name="Google Shape;18145;p66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8146" name="Google Shape;18146;p66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7" name="Google Shape;18147;p66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8" name="Google Shape;18148;p66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9" name="Google Shape;18149;p66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0" name="Google Shape;18150;p66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1" name="Google Shape;18151;p66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2" name="Google Shape;18152;p66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3" name="Google Shape;18153;p66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4" name="Google Shape;18154;p66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5" name="Google Shape;18155;p66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56" name="Google Shape;18156;p66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8157" name="Google Shape;18157;p66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8" name="Google Shape;18158;p66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9" name="Google Shape;18159;p66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0" name="Google Shape;18160;p66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1" name="Google Shape;18161;p66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2" name="Google Shape;18162;p66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3" name="Google Shape;18163;p66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4" name="Google Shape;18164;p66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65" name="Google Shape;18165;p66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8166" name="Google Shape;18166;p66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7" name="Google Shape;18167;p66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8" name="Google Shape;18168;p66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9" name="Google Shape;18169;p66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0" name="Google Shape;18170;p66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1" name="Google Shape;18171;p66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2" name="Google Shape;18172;p66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3" name="Google Shape;18173;p66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4" name="Google Shape;18174;p66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5" name="Google Shape;18175;p66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6" name="Google Shape;18176;p66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7" name="Google Shape;18177;p66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8" name="Google Shape;18178;p66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9" name="Google Shape;18179;p66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80" name="Google Shape;18180;p66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8181" name="Google Shape;18181;p66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2" name="Google Shape;18182;p66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3" name="Google Shape;18183;p66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4" name="Google Shape;18184;p66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5" name="Google Shape;18185;p66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6" name="Google Shape;18186;p66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7" name="Google Shape;18187;p66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8" name="Google Shape;18188;p66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89" name="Google Shape;18189;p66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8190" name="Google Shape;18190;p66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1" name="Google Shape;18191;p66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2" name="Google Shape;18192;p66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93" name="Google Shape;18193;p66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8194" name="Google Shape;18194;p66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5" name="Google Shape;18195;p66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6" name="Google Shape;18196;p66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7" name="Google Shape;18197;p66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8" name="Google Shape;18198;p66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99" name="Google Shape;18199;p66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8200" name="Google Shape;18200;p66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66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2" name="Google Shape;18202;p66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03" name="Google Shape;18203;p66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8204" name="Google Shape;18204;p66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66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66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66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66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66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66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66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2" name="Google Shape;18212;p66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8213" name="Google Shape;18213;p66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4" name="Google Shape;18214;p66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5" name="Google Shape;18215;p66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8216" name="Google Shape;18216;p66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66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66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66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66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21" name="Google Shape;18221;p66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8222" name="Google Shape;18222;p66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66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66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66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66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66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28" name="Google Shape;18228;p66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8229" name="Google Shape;18229;p66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0" name="Google Shape;18230;p66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1" name="Google Shape;18231;p66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66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3" name="Google Shape;18233;p66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4" name="Google Shape;18234;p66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66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36" name="Google Shape;18236;p66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8237" name="Google Shape;18237;p66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66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66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66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66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66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3" name="Google Shape;18243;p66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8244" name="Google Shape;18244;p66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66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66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66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8" name="Google Shape;18248;p66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9" name="Google Shape;18249;p66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66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1" name="Google Shape;18251;p66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2" name="Google Shape;18252;p66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66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4" name="Google Shape;18254;p66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5" name="Google Shape;18255;p66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56" name="Google Shape;18256;p66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8257" name="Google Shape;18257;p66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66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66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66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66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2" name="Google Shape;18262;p66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3" name="Google Shape;18263;p66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66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66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66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66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66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66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66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1" name="Google Shape;18271;p66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8272" name="Google Shape;18272;p66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66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4" name="Google Shape;18274;p66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8275" name="Google Shape;18275;p66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66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66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8" name="Google Shape;18278;p66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8279" name="Google Shape;18279;p66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66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66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66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66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84" name="Google Shape;18284;p66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8285" name="Google Shape;18285;p66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66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66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66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89" name="Google Shape;18289;p66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8290" name="Google Shape;18290;p66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66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66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66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66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66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96" name="Google Shape;18296;p66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297" name="Google Shape;18297;p66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8298" name="Google Shape;18298;p66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66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66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66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2" name="Google Shape;18302;p66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3" name="Google Shape;18303;p66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66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66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66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07" name="Google Shape;18307;p66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8308" name="Google Shape;18308;p66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9" name="Google Shape;18309;p66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0" name="Google Shape;18310;p66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66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2" name="Google Shape;18312;p66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8313" name="Google Shape;18313;p66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66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66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66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7" name="Google Shape;18317;p66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8318" name="Google Shape;18318;p66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9" name="Google Shape;18319;p66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66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66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66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66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4" name="Google Shape;18324;p66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5" name="Google Shape;18325;p66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6" name="Google Shape;18326;p66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8327" name="Google Shape;18327;p66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66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9" name="Google Shape;18329;p66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8330" name="Google Shape;18330;p66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66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66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66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66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66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66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66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8" name="Google Shape;18338;p66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39" name="Google Shape;18339;p66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8340" name="Google Shape;18340;p66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66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66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66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66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66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66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66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66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66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66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66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2" name="Google Shape;18352;p66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3" name="Google Shape;18353;p66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8354" name="Google Shape;18354;p66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66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66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7" name="Google Shape;18357;p66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8358" name="Google Shape;18358;p66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9" name="Google Shape;18359;p66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0" name="Google Shape;18360;p66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66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66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3" name="Google Shape;18363;p66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4" name="Google Shape;18364;p66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66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66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66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68" name="Google Shape;18368;p66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8369" name="Google Shape;18369;p66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0" name="Google Shape;18370;p66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1" name="Google Shape;18371;p66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8372" name="Google Shape;18372;p66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66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66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66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6" name="Google Shape;18376;p66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8377" name="Google Shape;18377;p66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66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79" name="Google Shape;18379;p66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380" name="Google Shape;18380;p66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8381" name="Google Shape;18381;p66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66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3" name="Google Shape;18383;p66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4" name="Google Shape;18384;p66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5" name="Google Shape;18385;p66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8386" name="Google Shape;18386;p66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7" name="Google Shape;18387;p66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8" name="Google Shape;18388;p66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9" name="Google Shape;18389;p66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0" name="Google Shape;18390;p66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1" name="Google Shape;18391;p66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2" name="Google Shape;18392;p66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3" name="Google Shape;18393;p66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4" name="Google Shape;18394;p66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5" name="Google Shape;18395;p66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6" name="Google Shape;18396;p66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7" name="Google Shape;18397;p66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8" name="Google Shape;18398;p66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9" name="Google Shape;18399;p66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0" name="Google Shape;18400;p66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1" name="Google Shape;18401;p66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2" name="Google Shape;18402;p66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3" name="Google Shape;18403;p66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4" name="Google Shape;18404;p66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5" name="Google Shape;18405;p66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6" name="Google Shape;18406;p66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7" name="Google Shape;18407;p66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8" name="Google Shape;18408;p66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9" name="Google Shape;18409;p66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0" name="Google Shape;18410;p66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1" name="Google Shape;18411;p66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12" name="Google Shape;18412;p66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8413" name="Google Shape;18413;p66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4" name="Google Shape;18414;p66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5" name="Google Shape;18415;p66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6" name="Google Shape;18416;p66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7" name="Google Shape;18417;p66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8" name="Google Shape;18418;p66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9" name="Google Shape;18419;p66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0" name="Google Shape;18420;p66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1" name="Google Shape;18421;p66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2" name="Google Shape;18422;p66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3" name="Google Shape;18423;p66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4" name="Google Shape;18424;p66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5" name="Google Shape;18425;p66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6" name="Google Shape;18426;p66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7" name="Google Shape;18427;p66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8" name="Google Shape;18428;p66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9" name="Google Shape;18429;p66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0" name="Google Shape;18430;p66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1" name="Google Shape;18431;p66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8432" name="Google Shape;18432;p66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3" name="Google Shape;18433;p66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4" name="Google Shape;18434;p66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8435" name="Google Shape;18435;p66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6" name="Google Shape;18436;p66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7" name="Google Shape;18437;p66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8" name="Google Shape;18438;p66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9" name="Google Shape;18439;p66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8440" name="Google Shape;18440;p66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1" name="Google Shape;18441;p66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2" name="Google Shape;18442;p66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3" name="Google Shape;18443;p66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4" name="Google Shape;18444;p66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5" name="Google Shape;18445;p66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6" name="Google Shape;18446;p66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7" name="Google Shape;18447;p66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8" name="Google Shape;18448;p66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9" name="Google Shape;18449;p66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0" name="Google Shape;18450;p66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1" name="Google Shape;18451;p66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2" name="Google Shape;18452;p66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3" name="Google Shape;18453;p66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4" name="Google Shape;18454;p66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5" name="Google Shape;18455;p66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6" name="Google Shape;18456;p66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57" name="Google Shape;18457;p66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8458" name="Google Shape;18458;p66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9" name="Google Shape;18459;p66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0" name="Google Shape;18460;p66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1" name="Google Shape;18461;p66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2" name="Google Shape;18462;p66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3" name="Google Shape;18463;p66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8464" name="Google Shape;18464;p66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5" name="Google Shape;18465;p66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6" name="Google Shape;18466;p66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7" name="Google Shape;18467;p66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8" name="Google Shape;18468;p66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8469" name="Google Shape;18469;p66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0" name="Google Shape;18470;p66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1" name="Google Shape;18471;p66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8472" name="Google Shape;18472;p66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3" name="Google Shape;18473;p66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4" name="Google Shape;18474;p66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5" name="Google Shape;18475;p66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6" name="Google Shape;18476;p66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7" name="Google Shape;18477;p66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8478" name="Google Shape;18478;p66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9" name="Google Shape;18479;p66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0" name="Google Shape;18480;p66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1" name="Google Shape;18481;p66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82" name="Google Shape;18482;p66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8483" name="Google Shape;18483;p66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4" name="Google Shape;18484;p66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5" name="Google Shape;18485;p66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6" name="Google Shape;18486;p66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7" name="Google Shape;18487;p66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8" name="Google Shape;18488;p66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9" name="Google Shape;18489;p66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0" name="Google Shape;18490;p66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1" name="Google Shape;18491;p66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2" name="Google Shape;18492;p66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3" name="Google Shape;18493;p66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4" name="Google Shape;18494;p66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5" name="Google Shape;18495;p66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6" name="Google Shape;18496;p66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7" name="Google Shape;18497;p66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8" name="Google Shape;18498;p66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9" name="Google Shape;18499;p66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00" name="Google Shape;18500;p66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8501" name="Google Shape;18501;p66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2" name="Google Shape;18502;p66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3" name="Google Shape;18503;p66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4" name="Google Shape;18504;p66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5" name="Google Shape;18505;p66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6" name="Google Shape;18506;p66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7" name="Google Shape;18507;p66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8" name="Google Shape;18508;p66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9" name="Google Shape;18509;p66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0" name="Google Shape;18510;p66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1" name="Google Shape;18511;p66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2" name="Google Shape;18512;p66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3" name="Google Shape;18513;p66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4" name="Google Shape;18514;p66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66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66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7" name="Google Shape;18517;p66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8" name="Google Shape;18518;p66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66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66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21" name="Google Shape;18521;p66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2" name="Google Shape;18522;p66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3" name="Google Shape;18523;p66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24" name="Google Shape;18524;p66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8525" name="Google Shape;18525;p66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66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7" name="Google Shape;18527;p66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8" name="Google Shape;18528;p66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9" name="Google Shape;18529;p66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66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31" name="Google Shape;18531;p66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8532" name="Google Shape;18532;p66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66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66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66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6" name="Google Shape;18536;p66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37" name="Google Shape;18537;p66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8538" name="Google Shape;18538;p66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9" name="Google Shape;18539;p66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0" name="Google Shape;18540;p66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1" name="Google Shape;18541;p66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2" name="Google Shape;18542;p66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43" name="Google Shape;18543;p66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8544" name="Google Shape;18544;p66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66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66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66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66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9" name="Google Shape;18549;p66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0" name="Google Shape;18550;p66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66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52" name="Google Shape;18552;p66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8553" name="Google Shape;18553;p66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66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66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66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57" name="Google Shape;18557;p66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8558" name="Google Shape;18558;p66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66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66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1" name="Google Shape;18561;p66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2" name="Google Shape;18562;p66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8566" name="Shape 18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67" name="Google Shape;18567;p6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Graphic Design Lesson by Slidesgo">
  <a:themeElements>
    <a:clrScheme name="Simple Light">
      <a:dk1>
        <a:srgbClr val="120047"/>
      </a:dk1>
      <a:lt1>
        <a:srgbClr val="FFFFFF"/>
      </a:lt1>
      <a:dk2>
        <a:srgbClr val="595959"/>
      </a:dk2>
      <a:lt2>
        <a:srgbClr val="EEEEEE"/>
      </a:lt2>
      <a:accent1>
        <a:srgbClr val="EF00D1"/>
      </a:accent1>
      <a:accent2>
        <a:srgbClr val="FF4055"/>
      </a:accent2>
      <a:accent3>
        <a:srgbClr val="F72093"/>
      </a:accent3>
      <a:accent4>
        <a:srgbClr val="120047"/>
      </a:accent4>
      <a:accent5>
        <a:srgbClr val="1E6BF1"/>
      </a:accent5>
      <a:accent6>
        <a:srgbClr val="F7208A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