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Anton"/>
      <p:regular r:id="rId47"/>
    </p:embeddedFont>
    <p:embeddedFont>
      <p:font typeface="Raleway"/>
      <p:regular r:id="rId48"/>
      <p:bold r:id="rId49"/>
      <p:italic r:id="rId50"/>
      <p:boldItalic r:id="rId51"/>
    </p:embeddedFon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Proxima Nova Semibold"/>
      <p:regular r:id="rId62"/>
      <p:bold r:id="rId63"/>
      <p:boldItalic r:id="rId64"/>
    </p:embeddedFont>
    <p:embeddedFont>
      <p:font typeface="Syne"/>
      <p:regular r:id="rId65"/>
      <p:bold r:id="rId66"/>
    </p:embeddedFont>
    <p:embeddedFont>
      <p:font typeface="Syne Medium"/>
      <p:regular r:id="rId67"/>
      <p:bold r:id="rId68"/>
    </p:embeddedFont>
    <p:embeddedFont>
      <p:font typeface="Open Sans"/>
      <p:regular r:id="rId69"/>
      <p:bold r:id="rId70"/>
      <p:italic r:id="rId71"/>
      <p:boldItalic r:id="rId7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079FFC8-C349-4186-A363-38E6C22C3BAC}">
  <a:tblStyle styleId="{5079FFC8-C349-4186-A363-38E6C22C3BA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regular.fntdata"/><Relationship Id="rId47" Type="http://schemas.openxmlformats.org/officeDocument/2006/relationships/font" Target="fonts/Anton-regular.fntdata"/><Relationship Id="rId49" Type="http://schemas.openxmlformats.org/officeDocument/2006/relationships/font" Target="fonts/Raleway-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2" Type="http://schemas.openxmlformats.org/officeDocument/2006/relationships/font" Target="fonts/OpenSans-bold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OpenSans-italic.fntdata"/><Relationship Id="rId70" Type="http://schemas.openxmlformats.org/officeDocument/2006/relationships/font" Target="fonts/OpenSans-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ProximaNovaSemibold-boldItalic.fntdata"/><Relationship Id="rId63" Type="http://schemas.openxmlformats.org/officeDocument/2006/relationships/font" Target="fonts/ProximaNovaSemibold-bold.fntdata"/><Relationship Id="rId22" Type="http://schemas.openxmlformats.org/officeDocument/2006/relationships/slide" Target="slides/slide16.xml"/><Relationship Id="rId66" Type="http://schemas.openxmlformats.org/officeDocument/2006/relationships/font" Target="fonts/Syne-bold.fntdata"/><Relationship Id="rId21" Type="http://schemas.openxmlformats.org/officeDocument/2006/relationships/slide" Target="slides/slide15.xml"/><Relationship Id="rId65" Type="http://schemas.openxmlformats.org/officeDocument/2006/relationships/font" Target="fonts/Syne-regular.fntdata"/><Relationship Id="rId24" Type="http://schemas.openxmlformats.org/officeDocument/2006/relationships/slide" Target="slides/slide18.xml"/><Relationship Id="rId68" Type="http://schemas.openxmlformats.org/officeDocument/2006/relationships/font" Target="fonts/SyneMedium-bold.fntdata"/><Relationship Id="rId23" Type="http://schemas.openxmlformats.org/officeDocument/2006/relationships/slide" Target="slides/slide17.xml"/><Relationship Id="rId67" Type="http://schemas.openxmlformats.org/officeDocument/2006/relationships/font" Target="fonts/SyneMedium-regular.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OpenSans-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 name="Shape 711"/>
        <p:cNvGrpSpPr/>
        <p:nvPr/>
      </p:nvGrpSpPr>
      <p:grpSpPr>
        <a:xfrm>
          <a:off x="0" y="0"/>
          <a:ext cx="0" cy="0"/>
          <a:chOff x="0" y="0"/>
          <a:chExt cx="0" cy="0"/>
        </a:xfrm>
      </p:grpSpPr>
      <p:sp>
        <p:nvSpPr>
          <p:cNvPr id="712" name="Google Shape;712;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 name="Google Shape;713;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 name="Shape 811"/>
        <p:cNvGrpSpPr/>
        <p:nvPr/>
      </p:nvGrpSpPr>
      <p:grpSpPr>
        <a:xfrm>
          <a:off x="0" y="0"/>
          <a:ext cx="0" cy="0"/>
          <a:chOff x="0" y="0"/>
          <a:chExt cx="0" cy="0"/>
        </a:xfrm>
      </p:grpSpPr>
      <p:sp>
        <p:nvSpPr>
          <p:cNvPr id="812" name="Google Shape;812;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 name="Google Shape;813;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 name="Shape 820"/>
        <p:cNvGrpSpPr/>
        <p:nvPr/>
      </p:nvGrpSpPr>
      <p:grpSpPr>
        <a:xfrm>
          <a:off x="0" y="0"/>
          <a:ext cx="0" cy="0"/>
          <a:chOff x="0" y="0"/>
          <a:chExt cx="0" cy="0"/>
        </a:xfrm>
      </p:grpSpPr>
      <p:sp>
        <p:nvSpPr>
          <p:cNvPr id="821" name="Google Shape;821;g2b6f20d2bba_0_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 name="Google Shape;822;g2b6f20d2bba_0_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 name="Shape 841"/>
        <p:cNvGrpSpPr/>
        <p:nvPr/>
      </p:nvGrpSpPr>
      <p:grpSpPr>
        <a:xfrm>
          <a:off x="0" y="0"/>
          <a:ext cx="0" cy="0"/>
          <a:chOff x="0" y="0"/>
          <a:chExt cx="0" cy="0"/>
        </a:xfrm>
      </p:grpSpPr>
      <p:sp>
        <p:nvSpPr>
          <p:cNvPr id="842" name="Google Shape;842;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 name="Google Shape;843;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 name="Shape 848"/>
        <p:cNvGrpSpPr/>
        <p:nvPr/>
      </p:nvGrpSpPr>
      <p:grpSpPr>
        <a:xfrm>
          <a:off x="0" y="0"/>
          <a:ext cx="0" cy="0"/>
          <a:chOff x="0" y="0"/>
          <a:chExt cx="0" cy="0"/>
        </a:xfrm>
      </p:grpSpPr>
      <p:sp>
        <p:nvSpPr>
          <p:cNvPr id="849" name="Google Shape;849;g2b6f20d2bba_0_10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 name="Google Shape;850;g2b6f20d2bba_0_10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 name="Shape 876"/>
        <p:cNvGrpSpPr/>
        <p:nvPr/>
      </p:nvGrpSpPr>
      <p:grpSpPr>
        <a:xfrm>
          <a:off x="0" y="0"/>
          <a:ext cx="0" cy="0"/>
          <a:chOff x="0" y="0"/>
          <a:chExt cx="0" cy="0"/>
        </a:xfrm>
      </p:grpSpPr>
      <p:sp>
        <p:nvSpPr>
          <p:cNvPr id="877" name="Google Shape;877;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 name="Google Shape;878;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 name="Shape 883"/>
        <p:cNvGrpSpPr/>
        <p:nvPr/>
      </p:nvGrpSpPr>
      <p:grpSpPr>
        <a:xfrm>
          <a:off x="0" y="0"/>
          <a:ext cx="0" cy="0"/>
          <a:chOff x="0" y="0"/>
          <a:chExt cx="0" cy="0"/>
        </a:xfrm>
      </p:grpSpPr>
      <p:sp>
        <p:nvSpPr>
          <p:cNvPr id="884" name="Google Shape;884;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5" name="Google Shape;885;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 name="Shape 906"/>
        <p:cNvGrpSpPr/>
        <p:nvPr/>
      </p:nvGrpSpPr>
      <p:grpSpPr>
        <a:xfrm>
          <a:off x="0" y="0"/>
          <a:ext cx="0" cy="0"/>
          <a:chOff x="0" y="0"/>
          <a:chExt cx="0" cy="0"/>
        </a:xfrm>
      </p:grpSpPr>
      <p:sp>
        <p:nvSpPr>
          <p:cNvPr id="907" name="Google Shape;907;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 name="Google Shape;908;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 name="Shape 944"/>
        <p:cNvGrpSpPr/>
        <p:nvPr/>
      </p:nvGrpSpPr>
      <p:grpSpPr>
        <a:xfrm>
          <a:off x="0" y="0"/>
          <a:ext cx="0" cy="0"/>
          <a:chOff x="0" y="0"/>
          <a:chExt cx="0" cy="0"/>
        </a:xfrm>
      </p:grpSpPr>
      <p:sp>
        <p:nvSpPr>
          <p:cNvPr id="945" name="Google Shape;945;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 name="Google Shape;946;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 name="Shape 1015"/>
        <p:cNvGrpSpPr/>
        <p:nvPr/>
      </p:nvGrpSpPr>
      <p:grpSpPr>
        <a:xfrm>
          <a:off x="0" y="0"/>
          <a:ext cx="0" cy="0"/>
          <a:chOff x="0" y="0"/>
          <a:chExt cx="0" cy="0"/>
        </a:xfrm>
      </p:grpSpPr>
      <p:sp>
        <p:nvSpPr>
          <p:cNvPr id="1016" name="Google Shape;1016;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 name="Google Shape;1017;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9" name="Shape 1109"/>
        <p:cNvGrpSpPr/>
        <p:nvPr/>
      </p:nvGrpSpPr>
      <p:grpSpPr>
        <a:xfrm>
          <a:off x="0" y="0"/>
          <a:ext cx="0" cy="0"/>
          <a:chOff x="0" y="0"/>
          <a:chExt cx="0" cy="0"/>
        </a:xfrm>
      </p:grpSpPr>
      <p:sp>
        <p:nvSpPr>
          <p:cNvPr id="1110" name="Google Shape;1110;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1" name="Google Shape;1111;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5" name="Shape 1225"/>
        <p:cNvGrpSpPr/>
        <p:nvPr/>
      </p:nvGrpSpPr>
      <p:grpSpPr>
        <a:xfrm>
          <a:off x="0" y="0"/>
          <a:ext cx="0" cy="0"/>
          <a:chOff x="0" y="0"/>
          <a:chExt cx="0" cy="0"/>
        </a:xfrm>
      </p:grpSpPr>
      <p:sp>
        <p:nvSpPr>
          <p:cNvPr id="1226" name="Google Shape;1226;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7" name="Google Shape;1227;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4" name="Shape 1284"/>
        <p:cNvGrpSpPr/>
        <p:nvPr/>
      </p:nvGrpSpPr>
      <p:grpSpPr>
        <a:xfrm>
          <a:off x="0" y="0"/>
          <a:ext cx="0" cy="0"/>
          <a:chOff x="0" y="0"/>
          <a:chExt cx="0" cy="0"/>
        </a:xfrm>
      </p:grpSpPr>
      <p:sp>
        <p:nvSpPr>
          <p:cNvPr id="1285" name="Google Shape;1285;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6" name="Google Shape;1286;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 name="Shape 1349"/>
        <p:cNvGrpSpPr/>
        <p:nvPr/>
      </p:nvGrpSpPr>
      <p:grpSpPr>
        <a:xfrm>
          <a:off x="0" y="0"/>
          <a:ext cx="0" cy="0"/>
          <a:chOff x="0" y="0"/>
          <a:chExt cx="0" cy="0"/>
        </a:xfrm>
      </p:grpSpPr>
      <p:sp>
        <p:nvSpPr>
          <p:cNvPr id="1350" name="Google Shape;1350;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1" name="Google Shape;1351;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3" name="Shape 1373"/>
        <p:cNvGrpSpPr/>
        <p:nvPr/>
      </p:nvGrpSpPr>
      <p:grpSpPr>
        <a:xfrm>
          <a:off x="0" y="0"/>
          <a:ext cx="0" cy="0"/>
          <a:chOff x="0" y="0"/>
          <a:chExt cx="0" cy="0"/>
        </a:xfrm>
      </p:grpSpPr>
      <p:sp>
        <p:nvSpPr>
          <p:cNvPr id="1374" name="Google Shape;1374;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 name="Google Shape;1375;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7" name="Shape 1397"/>
        <p:cNvGrpSpPr/>
        <p:nvPr/>
      </p:nvGrpSpPr>
      <p:grpSpPr>
        <a:xfrm>
          <a:off x="0" y="0"/>
          <a:ext cx="0" cy="0"/>
          <a:chOff x="0" y="0"/>
          <a:chExt cx="0" cy="0"/>
        </a:xfrm>
      </p:grpSpPr>
      <p:sp>
        <p:nvSpPr>
          <p:cNvPr id="1398" name="Google Shape;1398;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9" name="Google Shape;1399;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3" name="Shape 1403"/>
        <p:cNvGrpSpPr/>
        <p:nvPr/>
      </p:nvGrpSpPr>
      <p:grpSpPr>
        <a:xfrm>
          <a:off x="0" y="0"/>
          <a:ext cx="0" cy="0"/>
          <a:chOff x="0" y="0"/>
          <a:chExt cx="0" cy="0"/>
        </a:xfrm>
      </p:grpSpPr>
      <p:sp>
        <p:nvSpPr>
          <p:cNvPr id="1404" name="Google Shape;1404;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5" name="Google Shape;1405;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6" name="Shape 1416"/>
        <p:cNvGrpSpPr/>
        <p:nvPr/>
      </p:nvGrpSpPr>
      <p:grpSpPr>
        <a:xfrm>
          <a:off x="0" y="0"/>
          <a:ext cx="0" cy="0"/>
          <a:chOff x="0" y="0"/>
          <a:chExt cx="0" cy="0"/>
        </a:xfrm>
      </p:grpSpPr>
      <p:sp>
        <p:nvSpPr>
          <p:cNvPr id="1417" name="Google Shape;1417;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8" name="Google Shape;1418;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 name="Shape 1501"/>
        <p:cNvGrpSpPr/>
        <p:nvPr/>
      </p:nvGrpSpPr>
      <p:grpSpPr>
        <a:xfrm>
          <a:off x="0" y="0"/>
          <a:ext cx="0" cy="0"/>
          <a:chOff x="0" y="0"/>
          <a:chExt cx="0" cy="0"/>
        </a:xfrm>
      </p:grpSpPr>
      <p:sp>
        <p:nvSpPr>
          <p:cNvPr id="1502" name="Google Shape;1502;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3" name="Google Shape;1503;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0" name="Shape 1510"/>
        <p:cNvGrpSpPr/>
        <p:nvPr/>
      </p:nvGrpSpPr>
      <p:grpSpPr>
        <a:xfrm>
          <a:off x="0" y="0"/>
          <a:ext cx="0" cy="0"/>
          <a:chOff x="0" y="0"/>
          <a:chExt cx="0" cy="0"/>
        </a:xfrm>
      </p:grpSpPr>
      <p:sp>
        <p:nvSpPr>
          <p:cNvPr id="1511" name="Google Shape;1511;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2" name="Google Shape;1512;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1" name="Shape 1531"/>
        <p:cNvGrpSpPr/>
        <p:nvPr/>
      </p:nvGrpSpPr>
      <p:grpSpPr>
        <a:xfrm>
          <a:off x="0" y="0"/>
          <a:ext cx="0" cy="0"/>
          <a:chOff x="0" y="0"/>
          <a:chExt cx="0" cy="0"/>
        </a:xfrm>
      </p:grpSpPr>
      <p:sp>
        <p:nvSpPr>
          <p:cNvPr id="1532" name="Google Shape;1532;g1f0a6574b4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3" name="Google Shape;1533;g1f0a6574b4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 name="Shape 1593"/>
        <p:cNvGrpSpPr/>
        <p:nvPr/>
      </p:nvGrpSpPr>
      <p:grpSpPr>
        <a:xfrm>
          <a:off x="0" y="0"/>
          <a:ext cx="0" cy="0"/>
          <a:chOff x="0" y="0"/>
          <a:chExt cx="0" cy="0"/>
        </a:xfrm>
      </p:grpSpPr>
      <p:sp>
        <p:nvSpPr>
          <p:cNvPr id="1594" name="Google Shape;1594;g1f0a6574b4b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5" name="Google Shape;1595;g1f0a6574b4b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9" name="Shape 1599"/>
        <p:cNvGrpSpPr/>
        <p:nvPr/>
      </p:nvGrpSpPr>
      <p:grpSpPr>
        <a:xfrm>
          <a:off x="0" y="0"/>
          <a:ext cx="0" cy="0"/>
          <a:chOff x="0" y="0"/>
          <a:chExt cx="0" cy="0"/>
        </a:xfrm>
      </p:grpSpPr>
      <p:sp>
        <p:nvSpPr>
          <p:cNvPr id="1600" name="Google Shape;1600;g1f0a6574b4b_0_8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1" name="Google Shape;1601;g1f0a6574b4b_0_8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5" name="Shape 1605"/>
        <p:cNvGrpSpPr/>
        <p:nvPr/>
      </p:nvGrpSpPr>
      <p:grpSpPr>
        <a:xfrm>
          <a:off x="0" y="0"/>
          <a:ext cx="0" cy="0"/>
          <a:chOff x="0" y="0"/>
          <a:chExt cx="0" cy="0"/>
        </a:xfrm>
      </p:grpSpPr>
      <p:sp>
        <p:nvSpPr>
          <p:cNvPr id="1606" name="Google Shape;1606;g1f0a6574b4b_0_8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7" name="Google Shape;1607;g1f0a6574b4b_0_8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1" name="Shape 1611"/>
        <p:cNvGrpSpPr/>
        <p:nvPr/>
      </p:nvGrpSpPr>
      <p:grpSpPr>
        <a:xfrm>
          <a:off x="0" y="0"/>
          <a:ext cx="0" cy="0"/>
          <a:chOff x="0" y="0"/>
          <a:chExt cx="0" cy="0"/>
        </a:xfrm>
      </p:grpSpPr>
      <p:sp>
        <p:nvSpPr>
          <p:cNvPr id="1612" name="Google Shape;1612;g1f0a6574b4b_0_8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3" name="Google Shape;1613;g1f0a6574b4b_0_8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5" name="Shape 1635"/>
        <p:cNvGrpSpPr/>
        <p:nvPr/>
      </p:nvGrpSpPr>
      <p:grpSpPr>
        <a:xfrm>
          <a:off x="0" y="0"/>
          <a:ext cx="0" cy="0"/>
          <a:chOff x="0" y="0"/>
          <a:chExt cx="0" cy="0"/>
        </a:xfrm>
      </p:grpSpPr>
      <p:sp>
        <p:nvSpPr>
          <p:cNvPr id="1636" name="Google Shape;1636;g1f0a6574b4b_0_87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7" name="Google Shape;1637;g1f0a6574b4b_0_87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1" name="Shape 1651"/>
        <p:cNvGrpSpPr/>
        <p:nvPr/>
      </p:nvGrpSpPr>
      <p:grpSpPr>
        <a:xfrm>
          <a:off x="0" y="0"/>
          <a:ext cx="0" cy="0"/>
          <a:chOff x="0" y="0"/>
          <a:chExt cx="0" cy="0"/>
        </a:xfrm>
      </p:grpSpPr>
      <p:sp>
        <p:nvSpPr>
          <p:cNvPr id="1652" name="Google Shape;1652;g1f0a6574b4b_0_87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3" name="Google Shape;1653;g1f0a6574b4b_0_87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0" name="Shape 1990"/>
        <p:cNvGrpSpPr/>
        <p:nvPr/>
      </p:nvGrpSpPr>
      <p:grpSpPr>
        <a:xfrm>
          <a:off x="0" y="0"/>
          <a:ext cx="0" cy="0"/>
          <a:chOff x="0" y="0"/>
          <a:chExt cx="0" cy="0"/>
        </a:xfrm>
      </p:grpSpPr>
      <p:sp>
        <p:nvSpPr>
          <p:cNvPr id="1991" name="Google Shape;1991;g1f0a6574b4b_0_9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2" name="Google Shape;1992;g1f0a6574b4b_0_9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1" name="Shape 4191"/>
        <p:cNvGrpSpPr/>
        <p:nvPr/>
      </p:nvGrpSpPr>
      <p:grpSpPr>
        <a:xfrm>
          <a:off x="0" y="0"/>
          <a:ext cx="0" cy="0"/>
          <a:chOff x="0" y="0"/>
          <a:chExt cx="0" cy="0"/>
        </a:xfrm>
      </p:grpSpPr>
      <p:sp>
        <p:nvSpPr>
          <p:cNvPr id="4192" name="Google Shape;4192;g1f0a6574b4b_0_11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3" name="Google Shape;4193;g1f0a6574b4b_0_11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0" name="Shape 4610"/>
        <p:cNvGrpSpPr/>
        <p:nvPr/>
      </p:nvGrpSpPr>
      <p:grpSpPr>
        <a:xfrm>
          <a:off x="0" y="0"/>
          <a:ext cx="0" cy="0"/>
          <a:chOff x="0" y="0"/>
          <a:chExt cx="0" cy="0"/>
        </a:xfrm>
      </p:grpSpPr>
      <p:sp>
        <p:nvSpPr>
          <p:cNvPr id="4611" name="Google Shape;4611;g1f0a6574b4b_0_11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2" name="Google Shape;4612;g1f0a6574b4b_0_11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0" name="Shape 4780"/>
        <p:cNvGrpSpPr/>
        <p:nvPr/>
      </p:nvGrpSpPr>
      <p:grpSpPr>
        <a:xfrm>
          <a:off x="0" y="0"/>
          <a:ext cx="0" cy="0"/>
          <a:chOff x="0" y="0"/>
          <a:chExt cx="0" cy="0"/>
        </a:xfrm>
      </p:grpSpPr>
      <p:sp>
        <p:nvSpPr>
          <p:cNvPr id="4781" name="Google Shape;4781;g1f0a6574b4b_0_119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2" name="Google Shape;4782;g1f0a6574b4b_0_119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5" name="Shape 5185"/>
        <p:cNvGrpSpPr/>
        <p:nvPr/>
      </p:nvGrpSpPr>
      <p:grpSpPr>
        <a:xfrm>
          <a:off x="0" y="0"/>
          <a:ext cx="0" cy="0"/>
          <a:chOff x="0" y="0"/>
          <a:chExt cx="0" cy="0"/>
        </a:xfrm>
      </p:grpSpPr>
      <p:sp>
        <p:nvSpPr>
          <p:cNvPr id="5186" name="Google Shape;5186;g1f0a6574b4b_0_12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7" name="Google Shape;5187;g1f0a6574b4b_0_12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5" name="Shape 5565"/>
        <p:cNvGrpSpPr/>
        <p:nvPr/>
      </p:nvGrpSpPr>
      <p:grpSpPr>
        <a:xfrm>
          <a:off x="0" y="0"/>
          <a:ext cx="0" cy="0"/>
          <a:chOff x="0" y="0"/>
          <a:chExt cx="0" cy="0"/>
        </a:xfrm>
      </p:grpSpPr>
      <p:sp>
        <p:nvSpPr>
          <p:cNvPr id="5566" name="Google Shape;5566;g1f0a6574b4b_0_127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7" name="Google Shape;5567;g1f0a6574b4b_0_127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1" name="Shape 5991"/>
        <p:cNvGrpSpPr/>
        <p:nvPr/>
      </p:nvGrpSpPr>
      <p:grpSpPr>
        <a:xfrm>
          <a:off x="0" y="0"/>
          <a:ext cx="0" cy="0"/>
          <a:chOff x="0" y="0"/>
          <a:chExt cx="0" cy="0"/>
        </a:xfrm>
      </p:grpSpPr>
      <p:sp>
        <p:nvSpPr>
          <p:cNvPr id="5992" name="Google Shape;5992;g1f0a6574b4b_0_13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3" name="Google Shape;5993;g1f0a6574b4b_0_13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2" name="Shape 6352"/>
        <p:cNvGrpSpPr/>
        <p:nvPr/>
      </p:nvGrpSpPr>
      <p:grpSpPr>
        <a:xfrm>
          <a:off x="0" y="0"/>
          <a:ext cx="0" cy="0"/>
          <a:chOff x="0" y="0"/>
          <a:chExt cx="0" cy="0"/>
        </a:xfrm>
      </p:grpSpPr>
      <p:sp>
        <p:nvSpPr>
          <p:cNvPr id="6353" name="Google Shape;6353;g1f0a6574b4b_0_13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4" name="Google Shape;6354;g1f0a6574b4b_0_13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2" name="Shape 6862"/>
        <p:cNvGrpSpPr/>
        <p:nvPr/>
      </p:nvGrpSpPr>
      <p:grpSpPr>
        <a:xfrm>
          <a:off x="0" y="0"/>
          <a:ext cx="0" cy="0"/>
          <a:chOff x="0" y="0"/>
          <a:chExt cx="0" cy="0"/>
        </a:xfrm>
      </p:grpSpPr>
      <p:sp>
        <p:nvSpPr>
          <p:cNvPr id="6863" name="Google Shape;6863;g1f0a6574b4b_0_139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4" name="Google Shape;6864;g1f0a6574b4b_0_139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2" name="Shape 7482"/>
        <p:cNvGrpSpPr/>
        <p:nvPr/>
      </p:nvGrpSpPr>
      <p:grpSpPr>
        <a:xfrm>
          <a:off x="0" y="0"/>
          <a:ext cx="0" cy="0"/>
          <a:chOff x="0" y="0"/>
          <a:chExt cx="0" cy="0"/>
        </a:xfrm>
      </p:grpSpPr>
      <p:sp>
        <p:nvSpPr>
          <p:cNvPr id="7483" name="Google Shape;7483;g1f0a6574b4b_0_146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4" name="Google Shape;7484;g1f0a6574b4b_0_146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6" name="Shape 8076"/>
        <p:cNvGrpSpPr/>
        <p:nvPr/>
      </p:nvGrpSpPr>
      <p:grpSpPr>
        <a:xfrm>
          <a:off x="0" y="0"/>
          <a:ext cx="0" cy="0"/>
          <a:chOff x="0" y="0"/>
          <a:chExt cx="0" cy="0"/>
        </a:xfrm>
      </p:grpSpPr>
      <p:sp>
        <p:nvSpPr>
          <p:cNvPr id="8077" name="Google Shape;8077;g1f0a6574b4b_0_15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8" name="Google Shape;8078;g1f0a6574b4b_0_15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7" name="Shape 8397"/>
        <p:cNvGrpSpPr/>
        <p:nvPr/>
      </p:nvGrpSpPr>
      <p:grpSpPr>
        <a:xfrm>
          <a:off x="0" y="0"/>
          <a:ext cx="0" cy="0"/>
          <a:chOff x="0" y="0"/>
          <a:chExt cx="0" cy="0"/>
        </a:xfrm>
      </p:grpSpPr>
      <p:sp>
        <p:nvSpPr>
          <p:cNvPr id="8398" name="Google Shape;8398;g1f0a6574b4b_0_155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9" name="Google Shape;8399;g1f0a6574b4b_0_155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5" name="Shape 8705"/>
        <p:cNvGrpSpPr/>
        <p:nvPr/>
      </p:nvGrpSpPr>
      <p:grpSpPr>
        <a:xfrm>
          <a:off x="0" y="0"/>
          <a:ext cx="0" cy="0"/>
          <a:chOff x="0" y="0"/>
          <a:chExt cx="0" cy="0"/>
        </a:xfrm>
      </p:grpSpPr>
      <p:sp>
        <p:nvSpPr>
          <p:cNvPr id="8706" name="Google Shape;8706;g1f0a6574b4b_0_17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7" name="Google Shape;8707;g1f0a6574b4b_0_17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094225" y="457200"/>
            <a:ext cx="4012500" cy="27432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b="0" sz="8000">
                <a:latin typeface="Anton"/>
                <a:ea typeface="Anton"/>
                <a:cs typeface="Anton"/>
                <a:sym typeface="Anton"/>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1094225" y="3076325"/>
            <a:ext cx="2854500" cy="626700"/>
          </a:xfrm>
          <a:prstGeom prst="rect">
            <a:avLst/>
          </a:prstGeom>
          <a:ln>
            <a:noFill/>
          </a:ln>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atin typeface="Syne"/>
                <a:ea typeface="Syne"/>
                <a:cs typeface="Syne"/>
                <a:sym typeface="Sy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0" y="0"/>
            <a:ext cx="518400" cy="5143500"/>
            <a:chOff x="6725" y="0"/>
            <a:chExt cx="518400" cy="5143500"/>
          </a:xfrm>
        </p:grpSpPr>
        <p:sp>
          <p:nvSpPr>
            <p:cNvPr id="12" name="Google Shape;12;p2"/>
            <p:cNvSpPr/>
            <p:nvPr/>
          </p:nvSpPr>
          <p:spPr>
            <a:xfrm>
              <a:off x="6725" y="0"/>
              <a:ext cx="172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 name="Google Shape;13;p2"/>
            <p:cNvSpPr/>
            <p:nvPr/>
          </p:nvSpPr>
          <p:spPr>
            <a:xfrm>
              <a:off x="179525" y="0"/>
              <a:ext cx="1728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 name="Google Shape;14;p2"/>
            <p:cNvSpPr/>
            <p:nvPr/>
          </p:nvSpPr>
          <p:spPr>
            <a:xfrm>
              <a:off x="352325" y="0"/>
              <a:ext cx="172800" cy="5143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type="title"/>
          </p:nvPr>
        </p:nvSpPr>
        <p:spPr>
          <a:xfrm>
            <a:off x="1094225" y="2054618"/>
            <a:ext cx="3819300" cy="2074800"/>
          </a:xfrm>
          <a:prstGeom prst="rect">
            <a:avLst/>
          </a:prstGeom>
          <a:ln>
            <a:noFill/>
          </a:ln>
        </p:spPr>
        <p:txBody>
          <a:bodyPr anchorCtr="0" anchor="b" bIns="91425" lIns="91425" spcFirstLastPara="1" rIns="91425" wrap="square" tIns="91425">
            <a:noAutofit/>
          </a:bodyPr>
          <a:lstStyle>
            <a:lvl1pPr lvl="0">
              <a:spcBef>
                <a:spcPts val="0"/>
              </a:spcBef>
              <a:spcAft>
                <a:spcPts val="0"/>
              </a:spcAft>
              <a:buSzPts val="3600"/>
              <a:buNone/>
              <a:defRPr sz="6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7" name="Google Shape;17;p3"/>
          <p:cNvSpPr txBox="1"/>
          <p:nvPr>
            <p:ph hasCustomPrompt="1" idx="2" type="title"/>
          </p:nvPr>
        </p:nvSpPr>
        <p:spPr>
          <a:xfrm>
            <a:off x="1206500" y="762202"/>
            <a:ext cx="1268400" cy="825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accent4"/>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 name="Google Shape;18;p3"/>
          <p:cNvSpPr txBox="1"/>
          <p:nvPr>
            <p:ph idx="1" type="subTitle"/>
          </p:nvPr>
        </p:nvSpPr>
        <p:spPr>
          <a:xfrm>
            <a:off x="1094225" y="4129288"/>
            <a:ext cx="5797800" cy="47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9" name="Google Shape;19;p3"/>
          <p:cNvGrpSpPr/>
          <p:nvPr/>
        </p:nvGrpSpPr>
        <p:grpSpPr>
          <a:xfrm>
            <a:off x="0" y="0"/>
            <a:ext cx="518400" cy="5143500"/>
            <a:chOff x="6725" y="0"/>
            <a:chExt cx="518400" cy="5143500"/>
          </a:xfrm>
        </p:grpSpPr>
        <p:sp>
          <p:nvSpPr>
            <p:cNvPr id="20" name="Google Shape;20;p3"/>
            <p:cNvSpPr/>
            <p:nvPr/>
          </p:nvSpPr>
          <p:spPr>
            <a:xfrm>
              <a:off x="6725" y="0"/>
              <a:ext cx="172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 name="Google Shape;21;p3"/>
            <p:cNvSpPr/>
            <p:nvPr/>
          </p:nvSpPr>
          <p:spPr>
            <a:xfrm>
              <a:off x="179525" y="0"/>
              <a:ext cx="1728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 name="Google Shape;22;p3"/>
            <p:cNvSpPr/>
            <p:nvPr/>
          </p:nvSpPr>
          <p:spPr>
            <a:xfrm>
              <a:off x="352325" y="0"/>
              <a:ext cx="1728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sp>
        <p:nvSpPr>
          <p:cNvPr id="24" name="Google Shape;24;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 name="Google Shape;25;p4"/>
          <p:cNvSpPr txBox="1"/>
          <p:nvPr>
            <p:ph idx="1" type="body"/>
          </p:nvPr>
        </p:nvSpPr>
        <p:spPr>
          <a:xfrm>
            <a:off x="720000" y="1152475"/>
            <a:ext cx="7704000" cy="1375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Syne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grpSp>
        <p:nvGrpSpPr>
          <p:cNvPr id="27" name="Google Shape;27;p5"/>
          <p:cNvGrpSpPr/>
          <p:nvPr/>
        </p:nvGrpSpPr>
        <p:grpSpPr>
          <a:xfrm>
            <a:off x="-156" y="-566625"/>
            <a:ext cx="9551211" cy="5705913"/>
            <a:chOff x="-156" y="-566625"/>
            <a:chExt cx="9551211" cy="5705913"/>
          </a:xfrm>
        </p:grpSpPr>
        <p:sp>
          <p:nvSpPr>
            <p:cNvPr id="28" name="Google Shape;28;p5"/>
            <p:cNvSpPr/>
            <p:nvPr/>
          </p:nvSpPr>
          <p:spPr>
            <a:xfrm rot="5400000">
              <a:off x="6255805" y="1839934"/>
              <a:ext cx="5141747" cy="1448754"/>
            </a:xfrm>
            <a:custGeom>
              <a:rect b="b" l="l" r="r" t="t"/>
              <a:pathLst>
                <a:path extrusionOk="0" h="856" w="3038">
                  <a:moveTo>
                    <a:pt x="209" y="749"/>
                  </a:moveTo>
                  <a:lnTo>
                    <a:pt x="210" y="746"/>
                  </a:lnTo>
                  <a:lnTo>
                    <a:pt x="210" y="746"/>
                  </a:lnTo>
                  <a:cubicBezTo>
                    <a:pt x="229" y="713"/>
                    <a:pt x="256" y="685"/>
                    <a:pt x="289" y="667"/>
                  </a:cubicBezTo>
                  <a:cubicBezTo>
                    <a:pt x="321" y="648"/>
                    <a:pt x="359" y="639"/>
                    <a:pt x="396" y="639"/>
                  </a:cubicBezTo>
                  <a:cubicBezTo>
                    <a:pt x="434" y="639"/>
                    <a:pt x="471" y="648"/>
                    <a:pt x="503" y="667"/>
                  </a:cubicBezTo>
                  <a:cubicBezTo>
                    <a:pt x="536" y="685"/>
                    <a:pt x="562" y="713"/>
                    <a:pt x="581" y="746"/>
                  </a:cubicBezTo>
                  <a:lnTo>
                    <a:pt x="583" y="749"/>
                  </a:lnTo>
                  <a:lnTo>
                    <a:pt x="583" y="749"/>
                  </a:lnTo>
                  <a:cubicBezTo>
                    <a:pt x="602" y="781"/>
                    <a:pt x="629" y="808"/>
                    <a:pt x="661" y="827"/>
                  </a:cubicBezTo>
                  <a:cubicBezTo>
                    <a:pt x="694" y="846"/>
                    <a:pt x="731" y="856"/>
                    <a:pt x="768" y="856"/>
                  </a:cubicBezTo>
                  <a:cubicBezTo>
                    <a:pt x="806" y="856"/>
                    <a:pt x="843" y="846"/>
                    <a:pt x="876" y="827"/>
                  </a:cubicBezTo>
                  <a:cubicBezTo>
                    <a:pt x="908" y="808"/>
                    <a:pt x="935" y="781"/>
                    <a:pt x="954" y="749"/>
                  </a:cubicBezTo>
                  <a:lnTo>
                    <a:pt x="961" y="736"/>
                  </a:lnTo>
                  <a:lnTo>
                    <a:pt x="961" y="736"/>
                  </a:lnTo>
                  <a:cubicBezTo>
                    <a:pt x="980" y="703"/>
                    <a:pt x="1007" y="675"/>
                    <a:pt x="1040" y="657"/>
                  </a:cubicBezTo>
                  <a:cubicBezTo>
                    <a:pt x="1072" y="638"/>
                    <a:pt x="1109" y="629"/>
                    <a:pt x="1147" y="629"/>
                  </a:cubicBezTo>
                  <a:cubicBezTo>
                    <a:pt x="1185" y="629"/>
                    <a:pt x="1222" y="638"/>
                    <a:pt x="1254" y="657"/>
                  </a:cubicBezTo>
                  <a:cubicBezTo>
                    <a:pt x="1287" y="675"/>
                    <a:pt x="1314" y="703"/>
                    <a:pt x="1333" y="736"/>
                  </a:cubicBezTo>
                  <a:lnTo>
                    <a:pt x="1340" y="749"/>
                  </a:lnTo>
                  <a:lnTo>
                    <a:pt x="1340" y="749"/>
                  </a:lnTo>
                  <a:cubicBezTo>
                    <a:pt x="1359" y="781"/>
                    <a:pt x="1386" y="808"/>
                    <a:pt x="1418" y="827"/>
                  </a:cubicBezTo>
                  <a:cubicBezTo>
                    <a:pt x="1451" y="846"/>
                    <a:pt x="1489" y="856"/>
                    <a:pt x="1526" y="856"/>
                  </a:cubicBezTo>
                  <a:cubicBezTo>
                    <a:pt x="1564" y="856"/>
                    <a:pt x="1600" y="846"/>
                    <a:pt x="1633" y="827"/>
                  </a:cubicBezTo>
                  <a:cubicBezTo>
                    <a:pt x="1665" y="808"/>
                    <a:pt x="1692" y="781"/>
                    <a:pt x="1711" y="749"/>
                  </a:cubicBezTo>
                  <a:lnTo>
                    <a:pt x="1716" y="741"/>
                  </a:lnTo>
                  <a:lnTo>
                    <a:pt x="1716" y="741"/>
                  </a:lnTo>
                  <a:cubicBezTo>
                    <a:pt x="1734" y="708"/>
                    <a:pt x="1761" y="681"/>
                    <a:pt x="1794" y="663"/>
                  </a:cubicBezTo>
                  <a:cubicBezTo>
                    <a:pt x="1827" y="644"/>
                    <a:pt x="1864" y="634"/>
                    <a:pt x="1901" y="634"/>
                  </a:cubicBezTo>
                  <a:cubicBezTo>
                    <a:pt x="1939" y="634"/>
                    <a:pt x="1976" y="644"/>
                    <a:pt x="2008" y="663"/>
                  </a:cubicBezTo>
                  <a:cubicBezTo>
                    <a:pt x="2041" y="681"/>
                    <a:pt x="2068" y="708"/>
                    <a:pt x="2087" y="741"/>
                  </a:cubicBezTo>
                  <a:lnTo>
                    <a:pt x="2091" y="749"/>
                  </a:lnTo>
                  <a:lnTo>
                    <a:pt x="2091" y="749"/>
                  </a:lnTo>
                  <a:cubicBezTo>
                    <a:pt x="2110" y="781"/>
                    <a:pt x="2137" y="807"/>
                    <a:pt x="2170" y="827"/>
                  </a:cubicBezTo>
                  <a:cubicBezTo>
                    <a:pt x="2202" y="845"/>
                    <a:pt x="2240" y="856"/>
                    <a:pt x="2277" y="856"/>
                  </a:cubicBezTo>
                  <a:cubicBezTo>
                    <a:pt x="2315" y="856"/>
                    <a:pt x="2351" y="846"/>
                    <a:pt x="2384" y="827"/>
                  </a:cubicBezTo>
                  <a:cubicBezTo>
                    <a:pt x="2416" y="808"/>
                    <a:pt x="2444" y="781"/>
                    <a:pt x="2462" y="749"/>
                  </a:cubicBezTo>
                  <a:lnTo>
                    <a:pt x="2462" y="749"/>
                  </a:lnTo>
                  <a:cubicBezTo>
                    <a:pt x="2481" y="716"/>
                    <a:pt x="2508" y="689"/>
                    <a:pt x="2541" y="670"/>
                  </a:cubicBezTo>
                  <a:cubicBezTo>
                    <a:pt x="2573" y="651"/>
                    <a:pt x="2611" y="642"/>
                    <a:pt x="2648" y="642"/>
                  </a:cubicBezTo>
                  <a:cubicBezTo>
                    <a:pt x="2686" y="642"/>
                    <a:pt x="2722" y="651"/>
                    <a:pt x="2755" y="670"/>
                  </a:cubicBezTo>
                  <a:cubicBezTo>
                    <a:pt x="2788" y="689"/>
                    <a:pt x="2815" y="716"/>
                    <a:pt x="2833" y="749"/>
                  </a:cubicBezTo>
                  <a:lnTo>
                    <a:pt x="2833" y="749"/>
                  </a:lnTo>
                  <a:cubicBezTo>
                    <a:pt x="2834" y="749"/>
                    <a:pt x="2834" y="749"/>
                    <a:pt x="2834" y="749"/>
                  </a:cubicBezTo>
                  <a:cubicBezTo>
                    <a:pt x="2853" y="782"/>
                    <a:pt x="2880" y="808"/>
                    <a:pt x="2912" y="827"/>
                  </a:cubicBezTo>
                  <a:cubicBezTo>
                    <a:pt x="2945" y="845"/>
                    <a:pt x="2981" y="856"/>
                    <a:pt x="3018" y="856"/>
                  </a:cubicBezTo>
                  <a:cubicBezTo>
                    <a:pt x="3025" y="856"/>
                    <a:pt x="3032" y="856"/>
                    <a:pt x="3038" y="855"/>
                  </a:cubicBezTo>
                  <a:lnTo>
                    <a:pt x="3038" y="0"/>
                  </a:lnTo>
                  <a:lnTo>
                    <a:pt x="0" y="0"/>
                  </a:lnTo>
                  <a:lnTo>
                    <a:pt x="0" y="855"/>
                  </a:lnTo>
                  <a:lnTo>
                    <a:pt x="0" y="855"/>
                  </a:lnTo>
                  <a:cubicBezTo>
                    <a:pt x="8" y="855"/>
                    <a:pt x="16" y="856"/>
                    <a:pt x="24" y="856"/>
                  </a:cubicBezTo>
                  <a:cubicBezTo>
                    <a:pt x="61" y="856"/>
                    <a:pt x="98" y="845"/>
                    <a:pt x="130" y="827"/>
                  </a:cubicBezTo>
                  <a:cubicBezTo>
                    <a:pt x="163" y="808"/>
                    <a:pt x="189" y="782"/>
                    <a:pt x="208" y="749"/>
                  </a:cubicBezTo>
                  <a:lnTo>
                    <a:pt x="209" y="749"/>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29" name="Google Shape;29;p5"/>
            <p:cNvGrpSpPr/>
            <p:nvPr/>
          </p:nvGrpSpPr>
          <p:grpSpPr>
            <a:xfrm flipH="1" rot="10800000">
              <a:off x="7527798" y="4610293"/>
              <a:ext cx="1529527" cy="316200"/>
              <a:chOff x="6797023" y="195375"/>
              <a:chExt cx="1529527" cy="316200"/>
            </a:xfrm>
          </p:grpSpPr>
          <p:sp>
            <p:nvSpPr>
              <p:cNvPr id="30" name="Google Shape;30;p5"/>
              <p:cNvSpPr/>
              <p:nvPr/>
            </p:nvSpPr>
            <p:spPr>
              <a:xfrm rot="-5400000">
                <a:off x="7026035" y="-33585"/>
                <a:ext cx="316100" cy="774125"/>
              </a:xfrm>
              <a:custGeom>
                <a:rect b="b" l="l" r="r" t="t"/>
                <a:pathLst>
                  <a:path extrusionOk="0" h="1102" w="450">
                    <a:moveTo>
                      <a:pt x="450" y="1102"/>
                    </a:moveTo>
                    <a:lnTo>
                      <a:pt x="0" y="1102"/>
                    </a:lnTo>
                    <a:lnTo>
                      <a:pt x="0" y="225"/>
                    </a:lnTo>
                    <a:lnTo>
                      <a:pt x="0" y="225"/>
                    </a:lnTo>
                    <a:cubicBezTo>
                      <a:pt x="0" y="186"/>
                      <a:pt x="10" y="147"/>
                      <a:pt x="30" y="113"/>
                    </a:cubicBezTo>
                    <a:cubicBezTo>
                      <a:pt x="49" y="79"/>
                      <a:pt x="79" y="50"/>
                      <a:pt x="113" y="30"/>
                    </a:cubicBezTo>
                    <a:cubicBezTo>
                      <a:pt x="147" y="11"/>
                      <a:pt x="185" y="0"/>
                      <a:pt x="225" y="0"/>
                    </a:cubicBezTo>
                    <a:cubicBezTo>
                      <a:pt x="264" y="0"/>
                      <a:pt x="303" y="11"/>
                      <a:pt x="338" y="30"/>
                    </a:cubicBezTo>
                    <a:cubicBezTo>
                      <a:pt x="372" y="50"/>
                      <a:pt x="400" y="79"/>
                      <a:pt x="420" y="113"/>
                    </a:cubicBezTo>
                    <a:cubicBezTo>
                      <a:pt x="440" y="147"/>
                      <a:pt x="450" y="186"/>
                      <a:pt x="450" y="225"/>
                    </a:cubicBezTo>
                    <a:lnTo>
                      <a:pt x="450" y="1102"/>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 name="Google Shape;31;p5"/>
              <p:cNvSpPr/>
              <p:nvPr/>
            </p:nvSpPr>
            <p:spPr>
              <a:xfrm>
                <a:off x="7460750" y="195375"/>
                <a:ext cx="865800" cy="316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sp>
          <p:nvSpPr>
            <p:cNvPr id="32" name="Google Shape;32;p5"/>
            <p:cNvSpPr/>
            <p:nvPr/>
          </p:nvSpPr>
          <p:spPr>
            <a:xfrm flipH="1" rot="10800000">
              <a:off x="7410724" y="-566625"/>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solidFill>
              <a:schemeClr val="dk1"/>
            </a:solidFill>
            <a:ln cap="rnd" cmpd="sng" w="228600">
              <a:solidFill>
                <a:schemeClr val="dk1"/>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33" name="Google Shape;33;p5"/>
            <p:cNvGrpSpPr/>
            <p:nvPr/>
          </p:nvGrpSpPr>
          <p:grpSpPr>
            <a:xfrm>
              <a:off x="-156" y="3923388"/>
              <a:ext cx="1215000" cy="1215900"/>
              <a:chOff x="-156" y="3923388"/>
              <a:chExt cx="1215000" cy="1215900"/>
            </a:xfrm>
          </p:grpSpPr>
          <p:sp>
            <p:nvSpPr>
              <p:cNvPr id="34" name="Google Shape;34;p5"/>
              <p:cNvSpPr/>
              <p:nvPr/>
            </p:nvSpPr>
            <p:spPr>
              <a:xfrm>
                <a:off x="-156" y="3923388"/>
                <a:ext cx="1215000" cy="1215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35" name="Google Shape;35;p5"/>
              <p:cNvGrpSpPr/>
              <p:nvPr/>
            </p:nvGrpSpPr>
            <p:grpSpPr>
              <a:xfrm>
                <a:off x="-137" y="3923442"/>
                <a:ext cx="729147" cy="486179"/>
                <a:chOff x="3552480" y="278640"/>
                <a:chExt cx="690480" cy="460440"/>
              </a:xfrm>
            </p:grpSpPr>
            <p:sp>
              <p:nvSpPr>
                <p:cNvPr id="36" name="Google Shape;36;p5"/>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 name="Google Shape;37;p5"/>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 name="Google Shape;38;p5"/>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9" name="Google Shape;39;p5"/>
              <p:cNvGrpSpPr/>
              <p:nvPr/>
            </p:nvGrpSpPr>
            <p:grpSpPr>
              <a:xfrm>
                <a:off x="728993" y="3923442"/>
                <a:ext cx="485844" cy="486179"/>
                <a:chOff x="3782880" y="278640"/>
                <a:chExt cx="460080" cy="460440"/>
              </a:xfrm>
            </p:grpSpPr>
            <p:sp>
              <p:nvSpPr>
                <p:cNvPr id="40" name="Google Shape;40;p5"/>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 name="Google Shape;41;p5"/>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2" name="Google Shape;42;p5"/>
              <p:cNvGrpSpPr/>
              <p:nvPr/>
            </p:nvGrpSpPr>
            <p:grpSpPr>
              <a:xfrm>
                <a:off x="-137" y="4409764"/>
                <a:ext cx="729147" cy="729458"/>
                <a:chOff x="3552480" y="278640"/>
                <a:chExt cx="690480" cy="690840"/>
              </a:xfrm>
            </p:grpSpPr>
            <p:sp>
              <p:nvSpPr>
                <p:cNvPr id="43" name="Google Shape;43;p5"/>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 name="Google Shape;44;p5"/>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 name="Google Shape;45;p5"/>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 name="Google Shape;46;p5"/>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7" name="Google Shape;47;p5"/>
              <p:cNvGrpSpPr/>
              <p:nvPr/>
            </p:nvGrpSpPr>
            <p:grpSpPr>
              <a:xfrm>
                <a:off x="728993" y="4409764"/>
                <a:ext cx="485844" cy="729458"/>
                <a:chOff x="3782880" y="278640"/>
                <a:chExt cx="460080" cy="690840"/>
              </a:xfrm>
            </p:grpSpPr>
            <p:sp>
              <p:nvSpPr>
                <p:cNvPr id="48" name="Google Shape;48;p5"/>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 name="Google Shape;49;p5"/>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 name="Google Shape;50;p5"/>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sp>
        <p:nvSpPr>
          <p:cNvPr id="51" name="Google Shape;51;p5"/>
          <p:cNvSpPr txBox="1"/>
          <p:nvPr>
            <p:ph idx="1" type="subTitle"/>
          </p:nvPr>
        </p:nvSpPr>
        <p:spPr>
          <a:xfrm>
            <a:off x="1559297" y="1715650"/>
            <a:ext cx="5892300" cy="425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2100">
                <a:latin typeface="Anton"/>
                <a:ea typeface="Anton"/>
                <a:cs typeface="Anton"/>
                <a:sym typeface="Anton"/>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2" name="Google Shape;52;p5"/>
          <p:cNvSpPr txBox="1"/>
          <p:nvPr>
            <p:ph idx="2" type="subTitle"/>
          </p:nvPr>
        </p:nvSpPr>
        <p:spPr>
          <a:xfrm>
            <a:off x="1559300" y="3132825"/>
            <a:ext cx="5892300" cy="42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3" name="Google Shape;53;p5"/>
          <p:cNvSpPr txBox="1"/>
          <p:nvPr>
            <p:ph idx="3" type="subTitle"/>
          </p:nvPr>
        </p:nvSpPr>
        <p:spPr>
          <a:xfrm>
            <a:off x="1559300" y="2034900"/>
            <a:ext cx="5892300" cy="79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 name="Google Shape;54;p5"/>
          <p:cNvSpPr txBox="1"/>
          <p:nvPr>
            <p:ph idx="4" type="subTitle"/>
          </p:nvPr>
        </p:nvSpPr>
        <p:spPr>
          <a:xfrm>
            <a:off x="1559300" y="3452075"/>
            <a:ext cx="5892300" cy="79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 name="Google Shape;55;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6" name="Shape 56"/>
        <p:cNvGrpSpPr/>
        <p:nvPr/>
      </p:nvGrpSpPr>
      <p:grpSpPr>
        <a:xfrm>
          <a:off x="0" y="0"/>
          <a:ext cx="0" cy="0"/>
          <a:chOff x="0" y="0"/>
          <a:chExt cx="0" cy="0"/>
        </a:xfrm>
      </p:grpSpPr>
      <p:grpSp>
        <p:nvGrpSpPr>
          <p:cNvPr id="57" name="Google Shape;57;p6"/>
          <p:cNvGrpSpPr/>
          <p:nvPr/>
        </p:nvGrpSpPr>
        <p:grpSpPr>
          <a:xfrm>
            <a:off x="-76163" y="-47894"/>
            <a:ext cx="9460500" cy="5342539"/>
            <a:chOff x="-76163" y="-47894"/>
            <a:chExt cx="9460500" cy="5342539"/>
          </a:xfrm>
        </p:grpSpPr>
        <p:sp>
          <p:nvSpPr>
            <p:cNvPr id="58" name="Google Shape;58;p6"/>
            <p:cNvSpPr/>
            <p:nvPr/>
          </p:nvSpPr>
          <p:spPr>
            <a:xfrm>
              <a:off x="8006512" y="-47894"/>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noFill/>
            <a:ln cap="rnd" cmpd="sng" w="228600">
              <a:solidFill>
                <a:schemeClr val="accent3"/>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59" name="Google Shape;59;p6"/>
            <p:cNvGrpSpPr/>
            <p:nvPr/>
          </p:nvGrpSpPr>
          <p:grpSpPr>
            <a:xfrm>
              <a:off x="8430776" y="0"/>
              <a:ext cx="388976" cy="2891328"/>
              <a:chOff x="8430775" y="0"/>
              <a:chExt cx="534896" cy="3975974"/>
            </a:xfrm>
          </p:grpSpPr>
          <p:sp>
            <p:nvSpPr>
              <p:cNvPr id="60" name="Google Shape;60;p6"/>
              <p:cNvSpPr/>
              <p:nvPr/>
            </p:nvSpPr>
            <p:spPr>
              <a:xfrm>
                <a:off x="8430775" y="0"/>
                <a:ext cx="534896" cy="3975974"/>
              </a:xfrm>
              <a:custGeom>
                <a:rect b="b" l="l" r="r" t="t"/>
                <a:pathLst>
                  <a:path extrusionOk="0" h="892" w="120">
                    <a:moveTo>
                      <a:pt x="0" y="0"/>
                    </a:moveTo>
                    <a:lnTo>
                      <a:pt x="120" y="0"/>
                    </a:lnTo>
                    <a:lnTo>
                      <a:pt x="120" y="892"/>
                    </a:lnTo>
                    <a:lnTo>
                      <a:pt x="0" y="892"/>
                    </a:lnTo>
                    <a:lnTo>
                      <a:pt x="0"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 name="Google Shape;61;p6"/>
              <p:cNvSpPr/>
              <p:nvPr/>
            </p:nvSpPr>
            <p:spPr>
              <a:xfrm>
                <a:off x="8430775" y="0"/>
                <a:ext cx="534896" cy="1854266"/>
              </a:xfrm>
              <a:custGeom>
                <a:rect b="b" l="l" r="r" t="t"/>
                <a:pathLst>
                  <a:path extrusionOk="0" h="416" w="120">
                    <a:moveTo>
                      <a:pt x="120" y="0"/>
                    </a:moveTo>
                    <a:lnTo>
                      <a:pt x="93" y="0"/>
                    </a:lnTo>
                    <a:cubicBezTo>
                      <a:pt x="91" y="103"/>
                      <a:pt x="68" y="62"/>
                      <a:pt x="0" y="108"/>
                    </a:cubicBezTo>
                    <a:lnTo>
                      <a:pt x="0" y="416"/>
                    </a:lnTo>
                    <a:cubicBezTo>
                      <a:pt x="17" y="395"/>
                      <a:pt x="28" y="361"/>
                      <a:pt x="28" y="307"/>
                    </a:cubicBezTo>
                    <a:cubicBezTo>
                      <a:pt x="28" y="207"/>
                      <a:pt x="80" y="204"/>
                      <a:pt x="120" y="199"/>
                    </a:cubicBezTo>
                    <a:lnTo>
                      <a:pt x="12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 name="Google Shape;62;p6"/>
              <p:cNvSpPr/>
              <p:nvPr/>
            </p:nvSpPr>
            <p:spPr>
              <a:xfrm>
                <a:off x="8430775" y="1595739"/>
                <a:ext cx="534896" cy="1288180"/>
              </a:xfrm>
              <a:custGeom>
                <a:rect b="b" l="l" r="r" t="t"/>
                <a:pathLst>
                  <a:path extrusionOk="0" h="289" w="120">
                    <a:moveTo>
                      <a:pt x="0" y="289"/>
                    </a:moveTo>
                    <a:cubicBezTo>
                      <a:pt x="42" y="286"/>
                      <a:pt x="86" y="291"/>
                      <a:pt x="120" y="249"/>
                    </a:cubicBezTo>
                    <a:lnTo>
                      <a:pt x="120" y="0"/>
                    </a:lnTo>
                    <a:cubicBezTo>
                      <a:pt x="93" y="26"/>
                      <a:pt x="86" y="61"/>
                      <a:pt x="55" y="124"/>
                    </a:cubicBezTo>
                    <a:cubicBezTo>
                      <a:pt x="32" y="171"/>
                      <a:pt x="17" y="178"/>
                      <a:pt x="0" y="178"/>
                    </a:cubicBezTo>
                    <a:lnTo>
                      <a:pt x="0" y="289"/>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 name="Google Shape;63;p6"/>
              <p:cNvSpPr/>
              <p:nvPr/>
            </p:nvSpPr>
            <p:spPr>
              <a:xfrm>
                <a:off x="8430775" y="3017641"/>
                <a:ext cx="534896" cy="744381"/>
              </a:xfrm>
              <a:custGeom>
                <a:rect b="b" l="l" r="r" t="t"/>
                <a:pathLst>
                  <a:path extrusionOk="0" h="167" w="120">
                    <a:moveTo>
                      <a:pt x="120" y="0"/>
                    </a:moveTo>
                    <a:lnTo>
                      <a:pt x="115" y="8"/>
                    </a:lnTo>
                    <a:cubicBezTo>
                      <a:pt x="60" y="86"/>
                      <a:pt x="52" y="39"/>
                      <a:pt x="0" y="50"/>
                    </a:cubicBezTo>
                    <a:lnTo>
                      <a:pt x="0" y="162"/>
                    </a:lnTo>
                    <a:cubicBezTo>
                      <a:pt x="39" y="158"/>
                      <a:pt x="80" y="174"/>
                      <a:pt x="120" y="163"/>
                    </a:cubicBezTo>
                    <a:lnTo>
                      <a:pt x="120" y="0"/>
                    </a:lnTo>
                    <a:close/>
                  </a:path>
                </a:pathLst>
              </a:custGeom>
              <a:solidFill>
                <a:schemeClr val="accent2"/>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4" name="Google Shape;64;p6"/>
            <p:cNvGrpSpPr/>
            <p:nvPr/>
          </p:nvGrpSpPr>
          <p:grpSpPr>
            <a:xfrm>
              <a:off x="-76163" y="3944878"/>
              <a:ext cx="1377813" cy="1349768"/>
              <a:chOff x="3324960" y="4148640"/>
              <a:chExt cx="496080" cy="486000"/>
            </a:xfrm>
          </p:grpSpPr>
          <p:sp>
            <p:nvSpPr>
              <p:cNvPr id="65" name="Google Shape;65;p6"/>
              <p:cNvSpPr/>
              <p:nvPr/>
            </p:nvSpPr>
            <p:spPr>
              <a:xfrm flipH="1" rot="10800000">
                <a:off x="3332880" y="4392000"/>
                <a:ext cx="315360" cy="242640"/>
              </a:xfrm>
              <a:custGeom>
                <a:rect b="b" l="l" r="r" t="t"/>
                <a:pathLst>
                  <a:path extrusionOk="0" h="674" w="876">
                    <a:moveTo>
                      <a:pt x="23" y="510"/>
                    </a:moveTo>
                    <a:cubicBezTo>
                      <a:pt x="23" y="510"/>
                      <a:pt x="255" y="225"/>
                      <a:pt x="352" y="195"/>
                    </a:cubicBezTo>
                    <a:cubicBezTo>
                      <a:pt x="450" y="165"/>
                      <a:pt x="622" y="0"/>
                      <a:pt x="622" y="0"/>
                    </a:cubicBezTo>
                    <a:lnTo>
                      <a:pt x="696" y="7"/>
                    </a:lnTo>
                    <a:cubicBezTo>
                      <a:pt x="696" y="7"/>
                      <a:pt x="360" y="226"/>
                      <a:pt x="412" y="232"/>
                    </a:cubicBezTo>
                    <a:cubicBezTo>
                      <a:pt x="471" y="240"/>
                      <a:pt x="801" y="37"/>
                      <a:pt x="801" y="37"/>
                    </a:cubicBezTo>
                    <a:lnTo>
                      <a:pt x="876" y="45"/>
                    </a:lnTo>
                    <a:cubicBezTo>
                      <a:pt x="876" y="45"/>
                      <a:pt x="472" y="323"/>
                      <a:pt x="352" y="285"/>
                    </a:cubicBezTo>
                    <a:cubicBezTo>
                      <a:pt x="232" y="248"/>
                      <a:pt x="0" y="674"/>
                      <a:pt x="0" y="674"/>
                    </a:cubicBezTo>
                    <a:lnTo>
                      <a:pt x="23" y="51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 name="Google Shape;66;p6"/>
              <p:cNvSpPr/>
              <p:nvPr/>
            </p:nvSpPr>
            <p:spPr>
              <a:xfrm flipH="1" rot="10800000">
                <a:off x="3327120" y="4286520"/>
                <a:ext cx="423360" cy="337320"/>
              </a:xfrm>
              <a:custGeom>
                <a:rect b="b" l="l" r="r" t="t"/>
                <a:pathLst>
                  <a:path extrusionOk="0" h="937" w="1176">
                    <a:moveTo>
                      <a:pt x="24" y="825"/>
                    </a:moveTo>
                    <a:cubicBezTo>
                      <a:pt x="24" y="825"/>
                      <a:pt x="83" y="652"/>
                      <a:pt x="188" y="577"/>
                    </a:cubicBezTo>
                    <a:cubicBezTo>
                      <a:pt x="294" y="502"/>
                      <a:pt x="383" y="533"/>
                      <a:pt x="465" y="450"/>
                    </a:cubicBezTo>
                    <a:cubicBezTo>
                      <a:pt x="547" y="368"/>
                      <a:pt x="705" y="331"/>
                      <a:pt x="727" y="300"/>
                    </a:cubicBezTo>
                    <a:cubicBezTo>
                      <a:pt x="750" y="270"/>
                      <a:pt x="1057" y="7"/>
                      <a:pt x="1057" y="7"/>
                    </a:cubicBezTo>
                    <a:lnTo>
                      <a:pt x="1176" y="0"/>
                    </a:lnTo>
                    <a:cubicBezTo>
                      <a:pt x="1176" y="0"/>
                      <a:pt x="1057" y="135"/>
                      <a:pt x="959" y="180"/>
                    </a:cubicBezTo>
                    <a:cubicBezTo>
                      <a:pt x="861" y="225"/>
                      <a:pt x="809" y="368"/>
                      <a:pt x="711" y="375"/>
                    </a:cubicBezTo>
                    <a:cubicBezTo>
                      <a:pt x="614" y="383"/>
                      <a:pt x="532" y="487"/>
                      <a:pt x="427" y="562"/>
                    </a:cubicBezTo>
                    <a:cubicBezTo>
                      <a:pt x="322" y="637"/>
                      <a:pt x="262" y="578"/>
                      <a:pt x="194" y="645"/>
                    </a:cubicBezTo>
                    <a:cubicBezTo>
                      <a:pt x="127" y="713"/>
                      <a:pt x="0" y="937"/>
                      <a:pt x="0" y="937"/>
                    </a:cubicBezTo>
                    <a:lnTo>
                      <a:pt x="24" y="825"/>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 name="Google Shape;67;p6"/>
              <p:cNvSpPr/>
              <p:nvPr/>
            </p:nvSpPr>
            <p:spPr>
              <a:xfrm flipH="1" rot="10800000">
                <a:off x="3324960" y="4148640"/>
                <a:ext cx="496080" cy="467280"/>
              </a:xfrm>
              <a:custGeom>
                <a:rect b="b" l="l" r="r" t="t"/>
                <a:pathLst>
                  <a:path extrusionOk="0" h="1298" w="1378">
                    <a:moveTo>
                      <a:pt x="0" y="1057"/>
                    </a:moveTo>
                    <a:cubicBezTo>
                      <a:pt x="0" y="1057"/>
                      <a:pt x="30" y="1012"/>
                      <a:pt x="156" y="915"/>
                    </a:cubicBezTo>
                    <a:cubicBezTo>
                      <a:pt x="190" y="889"/>
                      <a:pt x="179" y="825"/>
                      <a:pt x="329" y="713"/>
                    </a:cubicBezTo>
                    <a:lnTo>
                      <a:pt x="329" y="713"/>
                    </a:lnTo>
                    <a:cubicBezTo>
                      <a:pt x="419" y="644"/>
                      <a:pt x="505" y="570"/>
                      <a:pt x="583" y="488"/>
                    </a:cubicBezTo>
                    <a:cubicBezTo>
                      <a:pt x="662" y="407"/>
                      <a:pt x="763" y="488"/>
                      <a:pt x="838" y="390"/>
                    </a:cubicBezTo>
                    <a:cubicBezTo>
                      <a:pt x="913" y="293"/>
                      <a:pt x="1303" y="0"/>
                      <a:pt x="1303" y="0"/>
                    </a:cubicBezTo>
                    <a:lnTo>
                      <a:pt x="1378" y="0"/>
                    </a:lnTo>
                    <a:cubicBezTo>
                      <a:pt x="1378" y="0"/>
                      <a:pt x="1123" y="136"/>
                      <a:pt x="973" y="323"/>
                    </a:cubicBezTo>
                    <a:cubicBezTo>
                      <a:pt x="823" y="511"/>
                      <a:pt x="808" y="473"/>
                      <a:pt x="688" y="503"/>
                    </a:cubicBezTo>
                    <a:cubicBezTo>
                      <a:pt x="568" y="533"/>
                      <a:pt x="389" y="751"/>
                      <a:pt x="374" y="870"/>
                    </a:cubicBezTo>
                    <a:cubicBezTo>
                      <a:pt x="359" y="990"/>
                      <a:pt x="22" y="1298"/>
                      <a:pt x="22" y="1298"/>
                    </a:cubicBezTo>
                    <a:lnTo>
                      <a:pt x="52" y="1178"/>
                    </a:lnTo>
                    <a:cubicBezTo>
                      <a:pt x="52" y="1178"/>
                      <a:pt x="276" y="999"/>
                      <a:pt x="291" y="931"/>
                    </a:cubicBezTo>
                    <a:cubicBezTo>
                      <a:pt x="306" y="864"/>
                      <a:pt x="508" y="609"/>
                      <a:pt x="448" y="646"/>
                    </a:cubicBezTo>
                    <a:cubicBezTo>
                      <a:pt x="388" y="684"/>
                      <a:pt x="60" y="1081"/>
                      <a:pt x="60" y="1081"/>
                    </a:cubicBezTo>
                    <a:lnTo>
                      <a:pt x="0" y="1057"/>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68" name="Google Shape;68;p6"/>
            <p:cNvSpPr/>
            <p:nvPr/>
          </p:nvSpPr>
          <p:spPr>
            <a:xfrm>
              <a:off x="8261913" y="4257455"/>
              <a:ext cx="726675" cy="724615"/>
            </a:xfrm>
            <a:custGeom>
              <a:rect b="b" l="l" r="r" t="t"/>
              <a:pathLst>
                <a:path extrusionOk="0" h="342" w="343">
                  <a:moveTo>
                    <a:pt x="171" y="0"/>
                  </a:moveTo>
                  <a:lnTo>
                    <a:pt x="192" y="72"/>
                  </a:lnTo>
                  <a:lnTo>
                    <a:pt x="192" y="72"/>
                  </a:lnTo>
                  <a:cubicBezTo>
                    <a:pt x="195" y="81"/>
                    <a:pt x="198" y="90"/>
                    <a:pt x="203" y="98"/>
                  </a:cubicBezTo>
                  <a:cubicBezTo>
                    <a:pt x="213" y="115"/>
                    <a:pt x="227" y="129"/>
                    <a:pt x="245" y="139"/>
                  </a:cubicBezTo>
                  <a:cubicBezTo>
                    <a:pt x="253" y="144"/>
                    <a:pt x="261" y="147"/>
                    <a:pt x="270" y="150"/>
                  </a:cubicBezTo>
                  <a:lnTo>
                    <a:pt x="343" y="171"/>
                  </a:lnTo>
                  <a:lnTo>
                    <a:pt x="270" y="192"/>
                  </a:lnTo>
                  <a:lnTo>
                    <a:pt x="270" y="192"/>
                  </a:lnTo>
                  <a:cubicBezTo>
                    <a:pt x="261" y="194"/>
                    <a:pt x="253" y="198"/>
                    <a:pt x="245" y="202"/>
                  </a:cubicBezTo>
                  <a:cubicBezTo>
                    <a:pt x="227" y="212"/>
                    <a:pt x="213" y="227"/>
                    <a:pt x="203" y="244"/>
                  </a:cubicBezTo>
                  <a:cubicBezTo>
                    <a:pt x="198" y="252"/>
                    <a:pt x="195" y="260"/>
                    <a:pt x="192" y="269"/>
                  </a:cubicBezTo>
                  <a:lnTo>
                    <a:pt x="171" y="342"/>
                  </a:lnTo>
                  <a:lnTo>
                    <a:pt x="151" y="269"/>
                  </a:lnTo>
                  <a:lnTo>
                    <a:pt x="151" y="269"/>
                  </a:lnTo>
                  <a:cubicBezTo>
                    <a:pt x="148" y="260"/>
                    <a:pt x="144" y="252"/>
                    <a:pt x="140" y="244"/>
                  </a:cubicBezTo>
                  <a:cubicBezTo>
                    <a:pt x="130" y="227"/>
                    <a:pt x="116" y="212"/>
                    <a:pt x="98" y="202"/>
                  </a:cubicBezTo>
                  <a:cubicBezTo>
                    <a:pt x="90" y="198"/>
                    <a:pt x="82" y="194"/>
                    <a:pt x="73" y="192"/>
                  </a:cubicBezTo>
                  <a:lnTo>
                    <a:pt x="0" y="171"/>
                  </a:lnTo>
                  <a:lnTo>
                    <a:pt x="73" y="150"/>
                  </a:lnTo>
                  <a:lnTo>
                    <a:pt x="73" y="150"/>
                  </a:lnTo>
                  <a:cubicBezTo>
                    <a:pt x="82" y="147"/>
                    <a:pt x="90" y="144"/>
                    <a:pt x="98" y="139"/>
                  </a:cubicBezTo>
                  <a:cubicBezTo>
                    <a:pt x="116" y="129"/>
                    <a:pt x="130" y="115"/>
                    <a:pt x="140" y="98"/>
                  </a:cubicBezTo>
                  <a:cubicBezTo>
                    <a:pt x="144" y="90"/>
                    <a:pt x="148" y="81"/>
                    <a:pt x="151" y="72"/>
                  </a:cubicBezTo>
                  <a:lnTo>
                    <a:pt x="171" y="0"/>
                  </a:lnTo>
                  <a:close/>
                </a:path>
              </a:pathLst>
            </a:custGeom>
            <a:noFill/>
            <a:ln cap="flat" cmpd="sng" w="19050">
              <a:solidFill>
                <a:schemeClr val="accent4"/>
              </a:solidFill>
              <a:prstDash val="solid"/>
              <a:round/>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69" name="Google Shape;69;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0" name="Shape 70"/>
        <p:cNvGrpSpPr/>
        <p:nvPr/>
      </p:nvGrpSpPr>
      <p:grpSpPr>
        <a:xfrm>
          <a:off x="0" y="0"/>
          <a:ext cx="0" cy="0"/>
          <a:chOff x="0" y="0"/>
          <a:chExt cx="0" cy="0"/>
        </a:xfrm>
      </p:grpSpPr>
      <p:grpSp>
        <p:nvGrpSpPr>
          <p:cNvPr id="71" name="Google Shape;71;p7"/>
          <p:cNvGrpSpPr/>
          <p:nvPr/>
        </p:nvGrpSpPr>
        <p:grpSpPr>
          <a:xfrm>
            <a:off x="-14925" y="-448899"/>
            <a:ext cx="10687236" cy="5753063"/>
            <a:chOff x="-14925" y="-448899"/>
            <a:chExt cx="10687236" cy="5753063"/>
          </a:xfrm>
        </p:grpSpPr>
        <p:grpSp>
          <p:nvGrpSpPr>
            <p:cNvPr id="72" name="Google Shape;72;p7"/>
            <p:cNvGrpSpPr/>
            <p:nvPr/>
          </p:nvGrpSpPr>
          <p:grpSpPr>
            <a:xfrm flipH="1" rot="10800000">
              <a:off x="8075962" y="-448899"/>
              <a:ext cx="2596349" cy="1976799"/>
              <a:chOff x="7000787" y="4000151"/>
              <a:chExt cx="2596349" cy="1976799"/>
            </a:xfrm>
          </p:grpSpPr>
          <p:sp>
            <p:nvSpPr>
              <p:cNvPr id="73" name="Google Shape;73;p7"/>
              <p:cNvSpPr/>
              <p:nvPr/>
            </p:nvSpPr>
            <p:spPr>
              <a:xfrm>
                <a:off x="7000787" y="4266393"/>
                <a:ext cx="2596349" cy="1710558"/>
              </a:xfrm>
              <a:custGeom>
                <a:rect b="b" l="l" r="r" t="t"/>
                <a:pathLst>
                  <a:path extrusionOk="0" fill="none" h="983" w="1492">
                    <a:moveTo>
                      <a:pt x="1492" y="532"/>
                    </a:moveTo>
                    <a:cubicBezTo>
                      <a:pt x="1480" y="360"/>
                      <a:pt x="1502" y="232"/>
                      <a:pt x="1282" y="293"/>
                    </a:cubicBezTo>
                    <a:cubicBezTo>
                      <a:pt x="1062" y="355"/>
                      <a:pt x="908" y="391"/>
                      <a:pt x="848" y="275"/>
                    </a:cubicBezTo>
                    <a:cubicBezTo>
                      <a:pt x="789" y="159"/>
                      <a:pt x="776" y="-19"/>
                      <a:pt x="640" y="1"/>
                    </a:cubicBezTo>
                    <a:cubicBezTo>
                      <a:pt x="504" y="22"/>
                      <a:pt x="349" y="142"/>
                      <a:pt x="393" y="253"/>
                    </a:cubicBezTo>
                    <a:cubicBezTo>
                      <a:pt x="438" y="365"/>
                      <a:pt x="443" y="81"/>
                      <a:pt x="657" y="98"/>
                    </a:cubicBezTo>
                    <a:cubicBezTo>
                      <a:pt x="730" y="104"/>
                      <a:pt x="736" y="404"/>
                      <a:pt x="824" y="390"/>
                    </a:cubicBezTo>
                    <a:cubicBezTo>
                      <a:pt x="912" y="377"/>
                      <a:pt x="908" y="349"/>
                      <a:pt x="965" y="403"/>
                    </a:cubicBezTo>
                    <a:cubicBezTo>
                      <a:pt x="1022" y="457"/>
                      <a:pt x="1089" y="392"/>
                      <a:pt x="1215" y="358"/>
                    </a:cubicBezTo>
                    <a:cubicBezTo>
                      <a:pt x="1275" y="342"/>
                      <a:pt x="1355" y="309"/>
                      <a:pt x="1387" y="388"/>
                    </a:cubicBezTo>
                    <a:cubicBezTo>
                      <a:pt x="1420" y="467"/>
                      <a:pt x="1406" y="559"/>
                      <a:pt x="1406" y="559"/>
                    </a:cubicBezTo>
                    <a:lnTo>
                      <a:pt x="1328" y="599"/>
                    </a:lnTo>
                    <a:cubicBezTo>
                      <a:pt x="1328" y="599"/>
                      <a:pt x="1398" y="554"/>
                      <a:pt x="1355" y="456"/>
                    </a:cubicBezTo>
                    <a:cubicBezTo>
                      <a:pt x="1313" y="359"/>
                      <a:pt x="1260" y="373"/>
                      <a:pt x="1131" y="441"/>
                    </a:cubicBezTo>
                    <a:cubicBezTo>
                      <a:pt x="1003" y="509"/>
                      <a:pt x="1054" y="530"/>
                      <a:pt x="940" y="512"/>
                    </a:cubicBezTo>
                    <a:cubicBezTo>
                      <a:pt x="826" y="495"/>
                      <a:pt x="813" y="503"/>
                      <a:pt x="737" y="410"/>
                    </a:cubicBezTo>
                    <a:cubicBezTo>
                      <a:pt x="718" y="387"/>
                      <a:pt x="686" y="284"/>
                      <a:pt x="670" y="251"/>
                    </a:cubicBezTo>
                    <a:cubicBezTo>
                      <a:pt x="622" y="152"/>
                      <a:pt x="596" y="212"/>
                      <a:pt x="573" y="289"/>
                    </a:cubicBezTo>
                    <a:cubicBezTo>
                      <a:pt x="511" y="499"/>
                      <a:pt x="347" y="358"/>
                      <a:pt x="347" y="358"/>
                    </a:cubicBezTo>
                    <a:lnTo>
                      <a:pt x="310" y="211"/>
                    </a:lnTo>
                    <a:cubicBezTo>
                      <a:pt x="292" y="137"/>
                      <a:pt x="153" y="180"/>
                      <a:pt x="172" y="260"/>
                    </a:cubicBezTo>
                    <a:cubicBezTo>
                      <a:pt x="191" y="341"/>
                      <a:pt x="241" y="347"/>
                      <a:pt x="254" y="386"/>
                    </a:cubicBezTo>
                    <a:cubicBezTo>
                      <a:pt x="267" y="426"/>
                      <a:pt x="341" y="457"/>
                      <a:pt x="336" y="562"/>
                    </a:cubicBezTo>
                    <a:cubicBezTo>
                      <a:pt x="331" y="667"/>
                      <a:pt x="279" y="786"/>
                      <a:pt x="222" y="773"/>
                    </a:cubicBezTo>
                    <a:cubicBezTo>
                      <a:pt x="165" y="761"/>
                      <a:pt x="186" y="758"/>
                      <a:pt x="210" y="692"/>
                    </a:cubicBezTo>
                    <a:cubicBezTo>
                      <a:pt x="235" y="626"/>
                      <a:pt x="289" y="624"/>
                      <a:pt x="278" y="549"/>
                    </a:cubicBezTo>
                    <a:cubicBezTo>
                      <a:pt x="267" y="475"/>
                      <a:pt x="220" y="482"/>
                      <a:pt x="188" y="410"/>
                    </a:cubicBezTo>
                    <a:cubicBezTo>
                      <a:pt x="157" y="338"/>
                      <a:pt x="107" y="193"/>
                      <a:pt x="60" y="207"/>
                    </a:cubicBezTo>
                    <a:cubicBezTo>
                      <a:pt x="14" y="221"/>
                      <a:pt x="43" y="328"/>
                      <a:pt x="43" y="328"/>
                    </a:cubicBezTo>
                    <a:cubicBezTo>
                      <a:pt x="43" y="328"/>
                      <a:pt x="126" y="413"/>
                      <a:pt x="172" y="489"/>
                    </a:cubicBezTo>
                    <a:cubicBezTo>
                      <a:pt x="218" y="566"/>
                      <a:pt x="180" y="675"/>
                      <a:pt x="125" y="725"/>
                    </a:cubicBezTo>
                    <a:cubicBezTo>
                      <a:pt x="71" y="776"/>
                      <a:pt x="16" y="741"/>
                      <a:pt x="16" y="741"/>
                    </a:cubicBezTo>
                    <a:cubicBezTo>
                      <a:pt x="16" y="741"/>
                      <a:pt x="158" y="672"/>
                      <a:pt x="145" y="590"/>
                    </a:cubicBezTo>
                    <a:cubicBezTo>
                      <a:pt x="132" y="509"/>
                      <a:pt x="2" y="424"/>
                      <a:pt x="2" y="424"/>
                    </a:cubicBezTo>
                    <a:lnTo>
                      <a:pt x="22" y="553"/>
                    </a:lnTo>
                    <a:cubicBezTo>
                      <a:pt x="22" y="553"/>
                      <a:pt x="79" y="566"/>
                      <a:pt x="73" y="615"/>
                    </a:cubicBezTo>
                    <a:cubicBezTo>
                      <a:pt x="67" y="665"/>
                      <a:pt x="0" y="681"/>
                      <a:pt x="0" y="681"/>
                    </a:cubicBezTo>
                    <a:lnTo>
                      <a:pt x="80" y="982"/>
                    </a:lnTo>
                    <a:cubicBezTo>
                      <a:pt x="80" y="982"/>
                      <a:pt x="290" y="992"/>
                      <a:pt x="321" y="876"/>
                    </a:cubicBezTo>
                    <a:cubicBezTo>
                      <a:pt x="352" y="760"/>
                      <a:pt x="389" y="678"/>
                      <a:pt x="377" y="603"/>
                    </a:cubicBezTo>
                    <a:cubicBezTo>
                      <a:pt x="366" y="529"/>
                      <a:pt x="362" y="411"/>
                      <a:pt x="387" y="442"/>
                    </a:cubicBezTo>
                    <a:cubicBezTo>
                      <a:pt x="412" y="473"/>
                      <a:pt x="531" y="518"/>
                      <a:pt x="575" y="490"/>
                    </a:cubicBezTo>
                    <a:cubicBezTo>
                      <a:pt x="620" y="462"/>
                      <a:pt x="664" y="435"/>
                      <a:pt x="700" y="492"/>
                    </a:cubicBezTo>
                    <a:cubicBezTo>
                      <a:pt x="737" y="549"/>
                      <a:pt x="888" y="540"/>
                      <a:pt x="888" y="540"/>
                    </a:cubicBezTo>
                    <a:cubicBezTo>
                      <a:pt x="888" y="540"/>
                      <a:pt x="994" y="594"/>
                      <a:pt x="1059" y="563"/>
                    </a:cubicBezTo>
                    <a:cubicBezTo>
                      <a:pt x="1124" y="533"/>
                      <a:pt x="1157" y="478"/>
                      <a:pt x="1225" y="468"/>
                    </a:cubicBezTo>
                    <a:cubicBezTo>
                      <a:pt x="1293" y="458"/>
                      <a:pt x="1256" y="672"/>
                      <a:pt x="1256" y="672"/>
                    </a:cubicBezTo>
                    <a:lnTo>
                      <a:pt x="1174" y="684"/>
                    </a:lnTo>
                    <a:cubicBezTo>
                      <a:pt x="1174" y="684"/>
                      <a:pt x="1251" y="590"/>
                      <a:pt x="1197" y="556"/>
                    </a:cubicBezTo>
                    <a:cubicBezTo>
                      <a:pt x="1144" y="523"/>
                      <a:pt x="1135" y="655"/>
                      <a:pt x="979" y="679"/>
                    </a:cubicBezTo>
                    <a:cubicBezTo>
                      <a:pt x="823" y="703"/>
                      <a:pt x="903" y="594"/>
                      <a:pt x="767" y="614"/>
                    </a:cubicBezTo>
                    <a:cubicBezTo>
                      <a:pt x="632" y="635"/>
                      <a:pt x="692" y="528"/>
                      <a:pt x="623" y="531"/>
                    </a:cubicBezTo>
                    <a:cubicBezTo>
                      <a:pt x="554" y="535"/>
                      <a:pt x="412" y="466"/>
                      <a:pt x="422" y="534"/>
                    </a:cubicBezTo>
                    <a:cubicBezTo>
                      <a:pt x="433" y="602"/>
                      <a:pt x="404" y="829"/>
                      <a:pt x="404" y="829"/>
                    </a:cubicBezTo>
                    <a:lnTo>
                      <a:pt x="478" y="811"/>
                    </a:lnTo>
                    <a:cubicBezTo>
                      <a:pt x="478" y="811"/>
                      <a:pt x="476" y="665"/>
                      <a:pt x="497" y="620"/>
                    </a:cubicBezTo>
                    <a:cubicBezTo>
                      <a:pt x="519" y="575"/>
                      <a:pt x="558" y="514"/>
                      <a:pt x="598" y="598"/>
                    </a:cubicBezTo>
                    <a:cubicBezTo>
                      <a:pt x="639" y="682"/>
                      <a:pt x="695" y="681"/>
                      <a:pt x="750" y="679"/>
                    </a:cubicBezTo>
                    <a:cubicBezTo>
                      <a:pt x="806" y="678"/>
                      <a:pt x="815" y="746"/>
                      <a:pt x="815" y="746"/>
                    </a:cubicBezTo>
                    <a:lnTo>
                      <a:pt x="698" y="750"/>
                    </a:lnTo>
                    <a:cubicBezTo>
                      <a:pt x="698" y="750"/>
                      <a:pt x="536" y="642"/>
                      <a:pt x="542" y="683"/>
                    </a:cubicBezTo>
                    <a:cubicBezTo>
                      <a:pt x="548" y="724"/>
                      <a:pt x="565" y="791"/>
                      <a:pt x="565" y="791"/>
                    </a:cubicBezTo>
                    <a:lnTo>
                      <a:pt x="1026" y="804"/>
                    </a:lnTo>
                  </a:path>
                </a:pathLst>
              </a:custGeom>
              <a:noFill/>
              <a:ln cap="flat" cmpd="sng" w="19050">
                <a:solidFill>
                  <a:schemeClr val="accent1"/>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 name="Google Shape;74;p7"/>
              <p:cNvSpPr/>
              <p:nvPr/>
            </p:nvSpPr>
            <p:spPr>
              <a:xfrm>
                <a:off x="8258938" y="4000151"/>
                <a:ext cx="1296434" cy="793504"/>
              </a:xfrm>
              <a:custGeom>
                <a:rect b="b" l="l" r="r" t="t"/>
                <a:pathLst>
                  <a:path extrusionOk="0" h="456" w="745">
                    <a:moveTo>
                      <a:pt x="0" y="106"/>
                    </a:moveTo>
                    <a:cubicBezTo>
                      <a:pt x="55" y="146"/>
                      <a:pt x="119" y="297"/>
                      <a:pt x="205" y="409"/>
                    </a:cubicBezTo>
                    <a:cubicBezTo>
                      <a:pt x="292" y="521"/>
                      <a:pt x="406" y="400"/>
                      <a:pt x="535" y="380"/>
                    </a:cubicBezTo>
                    <a:cubicBezTo>
                      <a:pt x="664" y="361"/>
                      <a:pt x="742" y="418"/>
                      <a:pt x="745" y="389"/>
                    </a:cubicBezTo>
                    <a:cubicBezTo>
                      <a:pt x="747" y="366"/>
                      <a:pt x="667" y="127"/>
                      <a:pt x="642" y="53"/>
                    </a:cubicBezTo>
                    <a:lnTo>
                      <a:pt x="642" y="53"/>
                    </a:lnTo>
                    <a:cubicBezTo>
                      <a:pt x="642" y="51"/>
                      <a:pt x="641" y="50"/>
                      <a:pt x="640" y="49"/>
                    </a:cubicBezTo>
                    <a:cubicBezTo>
                      <a:pt x="638" y="45"/>
                      <a:pt x="636" y="42"/>
                      <a:pt x="632" y="40"/>
                    </a:cubicBezTo>
                    <a:cubicBezTo>
                      <a:pt x="629" y="38"/>
                      <a:pt x="624" y="37"/>
                      <a:pt x="620" y="37"/>
                    </a:cubicBezTo>
                    <a:cubicBezTo>
                      <a:pt x="616" y="37"/>
                      <a:pt x="612" y="38"/>
                      <a:pt x="608" y="40"/>
                    </a:cubicBezTo>
                    <a:cubicBezTo>
                      <a:pt x="604" y="42"/>
                      <a:pt x="601" y="46"/>
                      <a:pt x="599" y="49"/>
                    </a:cubicBezTo>
                    <a:cubicBezTo>
                      <a:pt x="597" y="53"/>
                      <a:pt x="596" y="56"/>
                      <a:pt x="596" y="61"/>
                    </a:cubicBezTo>
                    <a:cubicBezTo>
                      <a:pt x="596" y="63"/>
                      <a:pt x="597" y="66"/>
                      <a:pt x="597" y="69"/>
                    </a:cubicBezTo>
                    <a:cubicBezTo>
                      <a:pt x="623" y="136"/>
                      <a:pt x="691" y="324"/>
                      <a:pt x="650" y="313"/>
                    </a:cubicBezTo>
                    <a:lnTo>
                      <a:pt x="650" y="313"/>
                    </a:lnTo>
                    <a:cubicBezTo>
                      <a:pt x="626" y="307"/>
                      <a:pt x="601" y="304"/>
                      <a:pt x="577" y="304"/>
                    </a:cubicBezTo>
                    <a:cubicBezTo>
                      <a:pt x="557" y="304"/>
                      <a:pt x="538" y="306"/>
                      <a:pt x="519" y="310"/>
                    </a:cubicBezTo>
                    <a:lnTo>
                      <a:pt x="519" y="310"/>
                    </a:lnTo>
                    <a:cubicBezTo>
                      <a:pt x="484" y="318"/>
                      <a:pt x="450" y="331"/>
                      <a:pt x="419" y="349"/>
                    </a:cubicBezTo>
                    <a:cubicBezTo>
                      <a:pt x="317" y="406"/>
                      <a:pt x="261" y="407"/>
                      <a:pt x="246" y="354"/>
                    </a:cubicBezTo>
                    <a:cubicBezTo>
                      <a:pt x="231" y="301"/>
                      <a:pt x="63" y="111"/>
                      <a:pt x="63" y="111"/>
                    </a:cubicBezTo>
                    <a:lnTo>
                      <a:pt x="158" y="96"/>
                    </a:lnTo>
                    <a:cubicBezTo>
                      <a:pt x="158" y="96"/>
                      <a:pt x="228" y="341"/>
                      <a:pt x="318" y="322"/>
                    </a:cubicBezTo>
                    <a:cubicBezTo>
                      <a:pt x="439" y="297"/>
                      <a:pt x="499" y="233"/>
                      <a:pt x="545" y="260"/>
                    </a:cubicBezTo>
                    <a:cubicBezTo>
                      <a:pt x="581" y="282"/>
                      <a:pt x="540" y="139"/>
                      <a:pt x="521" y="81"/>
                    </a:cubicBezTo>
                    <a:lnTo>
                      <a:pt x="521" y="81"/>
                    </a:lnTo>
                    <a:cubicBezTo>
                      <a:pt x="521" y="79"/>
                      <a:pt x="520" y="78"/>
                      <a:pt x="519" y="76"/>
                    </a:cubicBezTo>
                    <a:cubicBezTo>
                      <a:pt x="517" y="72"/>
                      <a:pt x="515" y="69"/>
                      <a:pt x="511" y="67"/>
                    </a:cubicBezTo>
                    <a:cubicBezTo>
                      <a:pt x="508" y="65"/>
                      <a:pt x="503" y="64"/>
                      <a:pt x="499" y="64"/>
                    </a:cubicBezTo>
                    <a:cubicBezTo>
                      <a:pt x="496" y="64"/>
                      <a:pt x="493" y="65"/>
                      <a:pt x="490" y="66"/>
                    </a:cubicBezTo>
                    <a:lnTo>
                      <a:pt x="481" y="69"/>
                    </a:lnTo>
                    <a:lnTo>
                      <a:pt x="481" y="69"/>
                    </a:lnTo>
                    <a:cubicBezTo>
                      <a:pt x="480" y="70"/>
                      <a:pt x="479" y="70"/>
                      <a:pt x="478" y="71"/>
                    </a:cubicBezTo>
                    <a:cubicBezTo>
                      <a:pt x="474" y="73"/>
                      <a:pt x="471" y="77"/>
                      <a:pt x="469" y="80"/>
                    </a:cubicBezTo>
                    <a:cubicBezTo>
                      <a:pt x="467" y="84"/>
                      <a:pt x="466" y="87"/>
                      <a:pt x="466" y="91"/>
                    </a:cubicBezTo>
                    <a:cubicBezTo>
                      <a:pt x="466" y="95"/>
                      <a:pt x="467" y="99"/>
                      <a:pt x="469" y="103"/>
                    </a:cubicBezTo>
                    <a:cubicBezTo>
                      <a:pt x="487" y="136"/>
                      <a:pt x="513" y="195"/>
                      <a:pt x="482" y="214"/>
                    </a:cubicBezTo>
                    <a:cubicBezTo>
                      <a:pt x="438" y="241"/>
                      <a:pt x="339" y="277"/>
                      <a:pt x="329" y="258"/>
                    </a:cubicBezTo>
                    <a:cubicBezTo>
                      <a:pt x="320" y="239"/>
                      <a:pt x="344" y="214"/>
                      <a:pt x="391" y="207"/>
                    </a:cubicBezTo>
                    <a:cubicBezTo>
                      <a:pt x="439" y="200"/>
                      <a:pt x="428" y="180"/>
                      <a:pt x="385" y="124"/>
                    </a:cubicBezTo>
                    <a:cubicBezTo>
                      <a:pt x="342" y="68"/>
                      <a:pt x="310" y="87"/>
                      <a:pt x="310" y="87"/>
                    </a:cubicBezTo>
                    <a:cubicBezTo>
                      <a:pt x="310" y="87"/>
                      <a:pt x="292" y="89"/>
                      <a:pt x="293" y="159"/>
                    </a:cubicBezTo>
                    <a:cubicBezTo>
                      <a:pt x="295" y="263"/>
                      <a:pt x="231" y="120"/>
                      <a:pt x="203" y="27"/>
                    </a:cubicBezTo>
                    <a:cubicBezTo>
                      <a:pt x="175" y="-66"/>
                      <a:pt x="0" y="106"/>
                      <a:pt x="0" y="106"/>
                    </a:cubicBezTo>
                    <a:close/>
                  </a:path>
                </a:pathLst>
              </a:custGeom>
              <a:noFill/>
              <a:ln cap="flat" cmpd="sng" w="19050">
                <a:solidFill>
                  <a:schemeClr val="accent1"/>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5" name="Google Shape;75;p7"/>
            <p:cNvGrpSpPr/>
            <p:nvPr/>
          </p:nvGrpSpPr>
          <p:grpSpPr>
            <a:xfrm>
              <a:off x="7782767" y="921944"/>
              <a:ext cx="1524081" cy="1524448"/>
              <a:chOff x="-144325" y="4067317"/>
              <a:chExt cx="1247100" cy="1247400"/>
            </a:xfrm>
          </p:grpSpPr>
          <p:sp>
            <p:nvSpPr>
              <p:cNvPr id="76" name="Google Shape;76;p7"/>
              <p:cNvSpPr/>
              <p:nvPr/>
            </p:nvSpPr>
            <p:spPr>
              <a:xfrm>
                <a:off x="-144325" y="4067468"/>
                <a:ext cx="1247100" cy="124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77" name="Google Shape;77;p7"/>
              <p:cNvGrpSpPr/>
              <p:nvPr/>
            </p:nvGrpSpPr>
            <p:grpSpPr>
              <a:xfrm>
                <a:off x="-144295" y="4067317"/>
                <a:ext cx="1247040" cy="1247400"/>
                <a:chOff x="3274560" y="360"/>
                <a:chExt cx="1247040" cy="1247400"/>
              </a:xfrm>
            </p:grpSpPr>
            <p:sp>
              <p:nvSpPr>
                <p:cNvPr id="78" name="Google Shape;78;p7"/>
                <p:cNvSpPr/>
                <p:nvPr/>
              </p:nvSpPr>
              <p:spPr>
                <a:xfrm>
                  <a:off x="3274560" y="509040"/>
                  <a:ext cx="48240" cy="230040"/>
                </a:xfrm>
                <a:custGeom>
                  <a:rect b="b" l="l" r="r" t="t"/>
                  <a:pathLst>
                    <a:path extrusionOk="0" h="639" w="134">
                      <a:moveTo>
                        <a:pt x="134" y="0"/>
                      </a:moveTo>
                      <a:lnTo>
                        <a:pt x="29" y="0"/>
                      </a:lnTo>
                      <a:lnTo>
                        <a:pt x="29" y="0"/>
                      </a:lnTo>
                      <a:cubicBezTo>
                        <a:pt x="9" y="105"/>
                        <a:pt x="0" y="212"/>
                        <a:pt x="0" y="320"/>
                      </a:cubicBezTo>
                      <a:cubicBezTo>
                        <a:pt x="0" y="427"/>
                        <a:pt x="9" y="534"/>
                        <a:pt x="29" y="639"/>
                      </a:cubicBezTo>
                      <a:lnTo>
                        <a:pt x="133" y="639"/>
                      </a:lnTo>
                      <a:lnTo>
                        <a:pt x="134"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 name="Google Shape;79;p7"/>
                <p:cNvSpPr/>
                <p:nvPr/>
              </p:nvSpPr>
              <p:spPr>
                <a:xfrm>
                  <a:off x="3552480" y="48600"/>
                  <a:ext cx="230400" cy="230400"/>
                </a:xfrm>
                <a:custGeom>
                  <a:rect b="b" l="l" r="r" t="t"/>
                  <a:pathLst>
                    <a:path extrusionOk="0" h="640" w="640">
                      <a:moveTo>
                        <a:pt x="640" y="639"/>
                      </a:moveTo>
                      <a:lnTo>
                        <a:pt x="640" y="0"/>
                      </a:lnTo>
                      <a:lnTo>
                        <a:pt x="290" y="0"/>
                      </a:lnTo>
                      <a:lnTo>
                        <a:pt x="290" y="0"/>
                      </a:lnTo>
                      <a:cubicBezTo>
                        <a:pt x="223" y="28"/>
                        <a:pt x="158" y="61"/>
                        <a:pt x="95" y="97"/>
                      </a:cubicBezTo>
                      <a:cubicBezTo>
                        <a:pt x="63" y="116"/>
                        <a:pt x="31" y="135"/>
                        <a:pt x="0" y="156"/>
                      </a:cubicBezTo>
                      <a:lnTo>
                        <a:pt x="0" y="640"/>
                      </a:lnTo>
                      <a:lnTo>
                        <a:pt x="640" y="639"/>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 name="Google Shape;80;p7"/>
                <p:cNvSpPr/>
                <p:nvPr/>
              </p:nvSpPr>
              <p:spPr>
                <a:xfrm>
                  <a:off x="3322800" y="278640"/>
                  <a:ext cx="229680" cy="230400"/>
                </a:xfrm>
                <a:custGeom>
                  <a:rect b="b" l="l" r="r" t="t"/>
                  <a:pathLst>
                    <a:path extrusionOk="0" h="640" w="638">
                      <a:moveTo>
                        <a:pt x="638" y="640"/>
                      </a:moveTo>
                      <a:lnTo>
                        <a:pt x="638" y="0"/>
                      </a:lnTo>
                      <a:lnTo>
                        <a:pt x="154" y="0"/>
                      </a:lnTo>
                      <a:lnTo>
                        <a:pt x="154" y="0"/>
                      </a:lnTo>
                      <a:cubicBezTo>
                        <a:pt x="134" y="31"/>
                        <a:pt x="115" y="63"/>
                        <a:pt x="96" y="95"/>
                      </a:cubicBezTo>
                      <a:cubicBezTo>
                        <a:pt x="60" y="158"/>
                        <a:pt x="28" y="223"/>
                        <a:pt x="0" y="290"/>
                      </a:cubicBezTo>
                      <a:lnTo>
                        <a:pt x="0" y="640"/>
                      </a:lnTo>
                      <a:lnTo>
                        <a:pt x="638" y="64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 name="Google Shape;81;p7"/>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 name="Google Shape;82;p7"/>
                <p:cNvSpPr/>
                <p:nvPr/>
              </p:nvSpPr>
              <p:spPr>
                <a:xfrm>
                  <a:off x="3782880" y="360"/>
                  <a:ext cx="230040" cy="48240"/>
                </a:xfrm>
                <a:custGeom>
                  <a:rect b="b" l="l" r="r" t="t"/>
                  <a:pathLst>
                    <a:path extrusionOk="0" h="134" w="639">
                      <a:moveTo>
                        <a:pt x="639" y="134"/>
                      </a:moveTo>
                      <a:lnTo>
                        <a:pt x="639" y="30"/>
                      </a:lnTo>
                      <a:lnTo>
                        <a:pt x="639" y="30"/>
                      </a:lnTo>
                      <a:cubicBezTo>
                        <a:pt x="534" y="10"/>
                        <a:pt x="427" y="0"/>
                        <a:pt x="319" y="0"/>
                      </a:cubicBezTo>
                      <a:cubicBezTo>
                        <a:pt x="212" y="0"/>
                        <a:pt x="105" y="10"/>
                        <a:pt x="0" y="30"/>
                      </a:cubicBezTo>
                      <a:lnTo>
                        <a:pt x="0" y="134"/>
                      </a:lnTo>
                      <a:lnTo>
                        <a:pt x="639" y="134"/>
                      </a:lnTo>
                      <a:close/>
                    </a:path>
                  </a:pathLst>
                </a:custGeom>
                <a:solidFill>
                  <a:schemeClr val="lt2"/>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 name="Google Shape;83;p7"/>
                <p:cNvSpPr/>
                <p:nvPr/>
              </p:nvSpPr>
              <p:spPr>
                <a:xfrm>
                  <a:off x="4012920" y="48600"/>
                  <a:ext cx="230040" cy="230040"/>
                </a:xfrm>
                <a:custGeom>
                  <a:rect b="b" l="l" r="r" t="t"/>
                  <a:pathLst>
                    <a:path extrusionOk="0" h="639" w="639">
                      <a:moveTo>
                        <a:pt x="0" y="639"/>
                      </a:moveTo>
                      <a:lnTo>
                        <a:pt x="639" y="639"/>
                      </a:lnTo>
                      <a:lnTo>
                        <a:pt x="639" y="156"/>
                      </a:lnTo>
                      <a:lnTo>
                        <a:pt x="639" y="156"/>
                      </a:lnTo>
                      <a:cubicBezTo>
                        <a:pt x="609" y="135"/>
                        <a:pt x="578" y="116"/>
                        <a:pt x="545" y="97"/>
                      </a:cubicBezTo>
                      <a:cubicBezTo>
                        <a:pt x="483" y="61"/>
                        <a:pt x="417" y="28"/>
                        <a:pt x="349" y="0"/>
                      </a:cubicBezTo>
                      <a:lnTo>
                        <a:pt x="0" y="0"/>
                      </a:lnTo>
                      <a:lnTo>
                        <a:pt x="0" y="639"/>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 name="Google Shape;84;p7"/>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 name="Google Shape;85;p7"/>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 name="Google Shape;86;p7"/>
                <p:cNvSpPr/>
                <p:nvPr/>
              </p:nvSpPr>
              <p:spPr>
                <a:xfrm>
                  <a:off x="4242960" y="278640"/>
                  <a:ext cx="230400" cy="230400"/>
                </a:xfrm>
                <a:custGeom>
                  <a:rect b="b" l="l" r="r" t="t"/>
                  <a:pathLst>
                    <a:path extrusionOk="0" h="640" w="640">
                      <a:moveTo>
                        <a:pt x="0" y="640"/>
                      </a:moveTo>
                      <a:lnTo>
                        <a:pt x="640" y="640"/>
                      </a:lnTo>
                      <a:lnTo>
                        <a:pt x="640" y="290"/>
                      </a:lnTo>
                      <a:lnTo>
                        <a:pt x="640" y="290"/>
                      </a:lnTo>
                      <a:cubicBezTo>
                        <a:pt x="612" y="223"/>
                        <a:pt x="579" y="158"/>
                        <a:pt x="543" y="95"/>
                      </a:cubicBezTo>
                      <a:cubicBezTo>
                        <a:pt x="524" y="63"/>
                        <a:pt x="505" y="31"/>
                        <a:pt x="484" y="0"/>
                      </a:cubicBezTo>
                      <a:lnTo>
                        <a:pt x="0" y="0"/>
                      </a:lnTo>
                      <a:lnTo>
                        <a:pt x="0" y="64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 name="Google Shape;87;p7"/>
                <p:cNvSpPr/>
                <p:nvPr/>
              </p:nvSpPr>
              <p:spPr>
                <a:xfrm>
                  <a:off x="4473360" y="509040"/>
                  <a:ext cx="48240" cy="230040"/>
                </a:xfrm>
                <a:custGeom>
                  <a:rect b="b" l="l" r="r" t="t"/>
                  <a:pathLst>
                    <a:path extrusionOk="0" h="639" w="134">
                      <a:moveTo>
                        <a:pt x="0" y="639"/>
                      </a:moveTo>
                      <a:lnTo>
                        <a:pt x="104" y="639"/>
                      </a:lnTo>
                      <a:lnTo>
                        <a:pt x="104" y="639"/>
                      </a:lnTo>
                      <a:cubicBezTo>
                        <a:pt x="124" y="534"/>
                        <a:pt x="134" y="427"/>
                        <a:pt x="134" y="320"/>
                      </a:cubicBezTo>
                      <a:cubicBezTo>
                        <a:pt x="134" y="212"/>
                        <a:pt x="124" y="105"/>
                        <a:pt x="104" y="0"/>
                      </a:cubicBezTo>
                      <a:lnTo>
                        <a:pt x="0" y="0"/>
                      </a:lnTo>
                      <a:lnTo>
                        <a:pt x="0" y="639"/>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 name="Google Shape;88;p7"/>
                <p:cNvSpPr/>
                <p:nvPr/>
              </p:nvSpPr>
              <p:spPr>
                <a:xfrm>
                  <a:off x="3552480" y="969480"/>
                  <a:ext cx="230400" cy="230400"/>
                </a:xfrm>
                <a:custGeom>
                  <a:rect b="b" l="l" r="r" t="t"/>
                  <a:pathLst>
                    <a:path extrusionOk="0" h="640" w="640">
                      <a:moveTo>
                        <a:pt x="640" y="0"/>
                      </a:moveTo>
                      <a:lnTo>
                        <a:pt x="0" y="0"/>
                      </a:lnTo>
                      <a:lnTo>
                        <a:pt x="0" y="484"/>
                      </a:lnTo>
                      <a:lnTo>
                        <a:pt x="0" y="484"/>
                      </a:lnTo>
                      <a:cubicBezTo>
                        <a:pt x="31" y="505"/>
                        <a:pt x="62" y="524"/>
                        <a:pt x="94" y="543"/>
                      </a:cubicBezTo>
                      <a:cubicBezTo>
                        <a:pt x="158" y="579"/>
                        <a:pt x="223" y="612"/>
                        <a:pt x="290" y="640"/>
                      </a:cubicBezTo>
                      <a:lnTo>
                        <a:pt x="640" y="640"/>
                      </a:lnTo>
                      <a:lnTo>
                        <a:pt x="640"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 name="Google Shape;89;p7"/>
                <p:cNvSpPr/>
                <p:nvPr/>
              </p:nvSpPr>
              <p:spPr>
                <a:xfrm>
                  <a:off x="3782880" y="1199520"/>
                  <a:ext cx="230040" cy="48240"/>
                </a:xfrm>
                <a:custGeom>
                  <a:rect b="b" l="l" r="r" t="t"/>
                  <a:pathLst>
                    <a:path extrusionOk="0" h="134" w="639">
                      <a:moveTo>
                        <a:pt x="0" y="0"/>
                      </a:moveTo>
                      <a:lnTo>
                        <a:pt x="0" y="105"/>
                      </a:lnTo>
                      <a:lnTo>
                        <a:pt x="0" y="105"/>
                      </a:lnTo>
                      <a:cubicBezTo>
                        <a:pt x="105" y="124"/>
                        <a:pt x="212" y="134"/>
                        <a:pt x="320" y="134"/>
                      </a:cubicBezTo>
                      <a:cubicBezTo>
                        <a:pt x="427" y="134"/>
                        <a:pt x="534" y="124"/>
                        <a:pt x="639" y="105"/>
                      </a:cubicBezTo>
                      <a:lnTo>
                        <a:pt x="639" y="0"/>
                      </a:lnTo>
                      <a:lnTo>
                        <a:pt x="0" y="0"/>
                      </a:lnTo>
                      <a:close/>
                    </a:path>
                  </a:pathLst>
                </a:custGeom>
                <a:solidFill>
                  <a:schemeClr val="lt2"/>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 name="Google Shape;90;p7"/>
                <p:cNvSpPr/>
                <p:nvPr/>
              </p:nvSpPr>
              <p:spPr>
                <a:xfrm>
                  <a:off x="4012920" y="969480"/>
                  <a:ext cx="230040" cy="230040"/>
                </a:xfrm>
                <a:custGeom>
                  <a:rect b="b" l="l" r="r" t="t"/>
                  <a:pathLst>
                    <a:path extrusionOk="0" h="639" w="639">
                      <a:moveTo>
                        <a:pt x="0" y="0"/>
                      </a:moveTo>
                      <a:lnTo>
                        <a:pt x="0" y="639"/>
                      </a:lnTo>
                      <a:lnTo>
                        <a:pt x="349" y="639"/>
                      </a:lnTo>
                      <a:lnTo>
                        <a:pt x="349" y="639"/>
                      </a:lnTo>
                      <a:cubicBezTo>
                        <a:pt x="417" y="611"/>
                        <a:pt x="483" y="578"/>
                        <a:pt x="547" y="542"/>
                      </a:cubicBezTo>
                      <a:cubicBezTo>
                        <a:pt x="578" y="524"/>
                        <a:pt x="609" y="504"/>
                        <a:pt x="639" y="484"/>
                      </a:cubicBezTo>
                      <a:lnTo>
                        <a:pt x="639" y="0"/>
                      </a:lnTo>
                      <a:lnTo>
                        <a:pt x="0"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1" name="Google Shape;91;p7"/>
                <p:cNvSpPr/>
                <p:nvPr/>
              </p:nvSpPr>
              <p:spPr>
                <a:xfrm>
                  <a:off x="3322800" y="739080"/>
                  <a:ext cx="229680" cy="230400"/>
                </a:xfrm>
                <a:custGeom>
                  <a:rect b="b" l="l" r="r" t="t"/>
                  <a:pathLst>
                    <a:path extrusionOk="0" h="640" w="638">
                      <a:moveTo>
                        <a:pt x="638" y="0"/>
                      </a:moveTo>
                      <a:lnTo>
                        <a:pt x="0" y="0"/>
                      </a:lnTo>
                      <a:lnTo>
                        <a:pt x="0" y="350"/>
                      </a:lnTo>
                      <a:lnTo>
                        <a:pt x="0" y="350"/>
                      </a:lnTo>
                      <a:cubicBezTo>
                        <a:pt x="28" y="417"/>
                        <a:pt x="60" y="483"/>
                        <a:pt x="96" y="546"/>
                      </a:cubicBezTo>
                      <a:cubicBezTo>
                        <a:pt x="115" y="578"/>
                        <a:pt x="134" y="609"/>
                        <a:pt x="154" y="640"/>
                      </a:cubicBezTo>
                      <a:lnTo>
                        <a:pt x="638" y="640"/>
                      </a:lnTo>
                      <a:lnTo>
                        <a:pt x="638"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 name="Google Shape;92;p7"/>
                <p:cNvSpPr/>
                <p:nvPr/>
              </p:nvSpPr>
              <p:spPr>
                <a:xfrm>
                  <a:off x="4242960" y="739080"/>
                  <a:ext cx="230400" cy="230400"/>
                </a:xfrm>
                <a:custGeom>
                  <a:rect b="b" l="l" r="r" t="t"/>
                  <a:pathLst>
                    <a:path extrusionOk="0" h="640" w="640">
                      <a:moveTo>
                        <a:pt x="0" y="0"/>
                      </a:moveTo>
                      <a:lnTo>
                        <a:pt x="0" y="640"/>
                      </a:lnTo>
                      <a:lnTo>
                        <a:pt x="484" y="640"/>
                      </a:lnTo>
                      <a:lnTo>
                        <a:pt x="484" y="640"/>
                      </a:lnTo>
                      <a:cubicBezTo>
                        <a:pt x="505" y="609"/>
                        <a:pt x="525" y="578"/>
                        <a:pt x="543" y="546"/>
                      </a:cubicBezTo>
                      <a:cubicBezTo>
                        <a:pt x="580" y="483"/>
                        <a:pt x="612" y="417"/>
                        <a:pt x="640" y="350"/>
                      </a:cubicBezTo>
                      <a:lnTo>
                        <a:pt x="640" y="0"/>
                      </a:lnTo>
                      <a:lnTo>
                        <a:pt x="0"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 name="Google Shape;93;p7"/>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94" name="Google Shape;94;p7"/>
            <p:cNvGrpSpPr/>
            <p:nvPr/>
          </p:nvGrpSpPr>
          <p:grpSpPr>
            <a:xfrm>
              <a:off x="-14925" y="4249475"/>
              <a:ext cx="9171425" cy="1054690"/>
              <a:chOff x="-14925" y="4249475"/>
              <a:chExt cx="9171425" cy="1054690"/>
            </a:xfrm>
          </p:grpSpPr>
          <p:sp>
            <p:nvSpPr>
              <p:cNvPr id="95" name="Google Shape;95;p7"/>
              <p:cNvSpPr/>
              <p:nvPr/>
            </p:nvSpPr>
            <p:spPr>
              <a:xfrm rot="5400000">
                <a:off x="4123775" y="110775"/>
                <a:ext cx="894025" cy="9171425"/>
              </a:xfrm>
              <a:custGeom>
                <a:rect b="b" l="l" r="r" t="t"/>
                <a:pathLst>
                  <a:path extrusionOk="0" h="2062" w="201">
                    <a:moveTo>
                      <a:pt x="73" y="142"/>
                    </a:moveTo>
                    <a:lnTo>
                      <a:pt x="75" y="143"/>
                    </a:lnTo>
                    <a:lnTo>
                      <a:pt x="75" y="143"/>
                    </a:lnTo>
                    <a:lnTo>
                      <a:pt x="75" y="143"/>
                    </a:lnTo>
                    <a:cubicBezTo>
                      <a:pt x="97" y="155"/>
                      <a:pt x="115" y="174"/>
                      <a:pt x="128" y="196"/>
                    </a:cubicBezTo>
                    <a:cubicBezTo>
                      <a:pt x="141" y="218"/>
                      <a:pt x="147" y="244"/>
                      <a:pt x="147" y="269"/>
                    </a:cubicBezTo>
                    <a:cubicBezTo>
                      <a:pt x="147" y="295"/>
                      <a:pt x="141" y="319"/>
                      <a:pt x="128" y="341"/>
                    </a:cubicBezTo>
                    <a:cubicBezTo>
                      <a:pt x="115" y="363"/>
                      <a:pt x="97" y="382"/>
                      <a:pt x="75" y="394"/>
                    </a:cubicBezTo>
                    <a:lnTo>
                      <a:pt x="75" y="395"/>
                    </a:lnTo>
                    <a:lnTo>
                      <a:pt x="73" y="396"/>
                    </a:lnTo>
                    <a:lnTo>
                      <a:pt x="73" y="396"/>
                    </a:lnTo>
                    <a:lnTo>
                      <a:pt x="73" y="396"/>
                    </a:lnTo>
                    <a:cubicBezTo>
                      <a:pt x="51" y="408"/>
                      <a:pt x="33" y="427"/>
                      <a:pt x="20" y="449"/>
                    </a:cubicBezTo>
                    <a:cubicBezTo>
                      <a:pt x="8" y="471"/>
                      <a:pt x="0" y="497"/>
                      <a:pt x="0" y="522"/>
                    </a:cubicBezTo>
                    <a:cubicBezTo>
                      <a:pt x="0" y="548"/>
                      <a:pt x="8" y="572"/>
                      <a:pt x="20" y="594"/>
                    </a:cubicBezTo>
                    <a:cubicBezTo>
                      <a:pt x="33" y="616"/>
                      <a:pt x="51" y="635"/>
                      <a:pt x="73" y="647"/>
                    </a:cubicBezTo>
                    <a:lnTo>
                      <a:pt x="73" y="647"/>
                    </a:lnTo>
                    <a:lnTo>
                      <a:pt x="81" y="652"/>
                    </a:lnTo>
                    <a:lnTo>
                      <a:pt x="81" y="652"/>
                    </a:lnTo>
                    <a:lnTo>
                      <a:pt x="81" y="652"/>
                    </a:lnTo>
                    <a:cubicBezTo>
                      <a:pt x="104" y="665"/>
                      <a:pt x="123" y="684"/>
                      <a:pt x="135" y="706"/>
                    </a:cubicBezTo>
                    <a:cubicBezTo>
                      <a:pt x="148" y="729"/>
                      <a:pt x="154" y="753"/>
                      <a:pt x="154" y="778"/>
                    </a:cubicBezTo>
                    <a:cubicBezTo>
                      <a:pt x="154" y="804"/>
                      <a:pt x="148" y="829"/>
                      <a:pt x="135" y="851"/>
                    </a:cubicBezTo>
                    <a:cubicBezTo>
                      <a:pt x="123" y="873"/>
                      <a:pt x="104" y="891"/>
                      <a:pt x="81" y="904"/>
                    </a:cubicBezTo>
                    <a:lnTo>
                      <a:pt x="81" y="904"/>
                    </a:lnTo>
                    <a:lnTo>
                      <a:pt x="73" y="909"/>
                    </a:lnTo>
                    <a:lnTo>
                      <a:pt x="73" y="909"/>
                    </a:lnTo>
                    <a:lnTo>
                      <a:pt x="73" y="909"/>
                    </a:lnTo>
                    <a:cubicBezTo>
                      <a:pt x="51" y="922"/>
                      <a:pt x="33" y="940"/>
                      <a:pt x="20" y="962"/>
                    </a:cubicBezTo>
                    <a:cubicBezTo>
                      <a:pt x="8" y="984"/>
                      <a:pt x="0" y="1010"/>
                      <a:pt x="0" y="1035"/>
                    </a:cubicBezTo>
                    <a:cubicBezTo>
                      <a:pt x="0" y="1061"/>
                      <a:pt x="8" y="1086"/>
                      <a:pt x="20" y="1108"/>
                    </a:cubicBezTo>
                    <a:cubicBezTo>
                      <a:pt x="33" y="1130"/>
                      <a:pt x="51" y="1148"/>
                      <a:pt x="73" y="1161"/>
                    </a:cubicBezTo>
                    <a:lnTo>
                      <a:pt x="73" y="1161"/>
                    </a:lnTo>
                    <a:lnTo>
                      <a:pt x="78" y="1164"/>
                    </a:lnTo>
                    <a:lnTo>
                      <a:pt x="78" y="1164"/>
                    </a:lnTo>
                    <a:lnTo>
                      <a:pt x="78" y="1164"/>
                    </a:lnTo>
                    <a:cubicBezTo>
                      <a:pt x="100" y="1177"/>
                      <a:pt x="119" y="1195"/>
                      <a:pt x="131" y="1217"/>
                    </a:cubicBezTo>
                    <a:cubicBezTo>
                      <a:pt x="144" y="1239"/>
                      <a:pt x="151" y="1265"/>
                      <a:pt x="151" y="1290"/>
                    </a:cubicBezTo>
                    <a:cubicBezTo>
                      <a:pt x="151" y="1316"/>
                      <a:pt x="144" y="1341"/>
                      <a:pt x="131" y="1363"/>
                    </a:cubicBezTo>
                    <a:cubicBezTo>
                      <a:pt x="119" y="1386"/>
                      <a:pt x="100" y="1403"/>
                      <a:pt x="78" y="1416"/>
                    </a:cubicBezTo>
                    <a:lnTo>
                      <a:pt x="78" y="1416"/>
                    </a:lnTo>
                    <a:lnTo>
                      <a:pt x="73" y="1419"/>
                    </a:lnTo>
                    <a:lnTo>
                      <a:pt x="73" y="1419"/>
                    </a:lnTo>
                    <a:lnTo>
                      <a:pt x="73" y="1419"/>
                    </a:lnTo>
                    <a:cubicBezTo>
                      <a:pt x="51" y="1432"/>
                      <a:pt x="33" y="1450"/>
                      <a:pt x="20" y="1472"/>
                    </a:cubicBezTo>
                    <a:cubicBezTo>
                      <a:pt x="8" y="1494"/>
                      <a:pt x="0" y="1520"/>
                      <a:pt x="0" y="1545"/>
                    </a:cubicBezTo>
                    <a:cubicBezTo>
                      <a:pt x="0" y="1571"/>
                      <a:pt x="8" y="1595"/>
                      <a:pt x="20" y="1617"/>
                    </a:cubicBezTo>
                    <a:cubicBezTo>
                      <a:pt x="33" y="1639"/>
                      <a:pt x="51" y="1658"/>
                      <a:pt x="73" y="1671"/>
                    </a:cubicBezTo>
                    <a:lnTo>
                      <a:pt x="73" y="1671"/>
                    </a:lnTo>
                    <a:lnTo>
                      <a:pt x="73" y="1671"/>
                    </a:lnTo>
                    <a:lnTo>
                      <a:pt x="73" y="1671"/>
                    </a:lnTo>
                    <a:cubicBezTo>
                      <a:pt x="95" y="1683"/>
                      <a:pt x="113" y="1702"/>
                      <a:pt x="126" y="1724"/>
                    </a:cubicBezTo>
                    <a:cubicBezTo>
                      <a:pt x="139" y="1746"/>
                      <a:pt x="145" y="1771"/>
                      <a:pt x="145" y="1796"/>
                    </a:cubicBezTo>
                    <a:cubicBezTo>
                      <a:pt x="145" y="1822"/>
                      <a:pt x="139" y="1847"/>
                      <a:pt x="126" y="1869"/>
                    </a:cubicBezTo>
                    <a:cubicBezTo>
                      <a:pt x="113" y="1891"/>
                      <a:pt x="95" y="1910"/>
                      <a:pt x="73" y="1922"/>
                    </a:cubicBezTo>
                    <a:lnTo>
                      <a:pt x="73" y="1922"/>
                    </a:lnTo>
                    <a:lnTo>
                      <a:pt x="73" y="1922"/>
                    </a:lnTo>
                    <a:lnTo>
                      <a:pt x="72" y="1923"/>
                    </a:lnTo>
                    <a:cubicBezTo>
                      <a:pt x="50" y="1935"/>
                      <a:pt x="32" y="1955"/>
                      <a:pt x="19" y="1976"/>
                    </a:cubicBezTo>
                    <a:cubicBezTo>
                      <a:pt x="7" y="1998"/>
                      <a:pt x="0" y="2022"/>
                      <a:pt x="0" y="2048"/>
                    </a:cubicBezTo>
                    <a:cubicBezTo>
                      <a:pt x="0" y="2052"/>
                      <a:pt x="0" y="2057"/>
                      <a:pt x="1" y="2062"/>
                    </a:cubicBezTo>
                    <a:lnTo>
                      <a:pt x="201" y="2062"/>
                    </a:lnTo>
                    <a:lnTo>
                      <a:pt x="201" y="0"/>
                    </a:lnTo>
                    <a:lnTo>
                      <a:pt x="1" y="0"/>
                    </a:lnTo>
                    <a:lnTo>
                      <a:pt x="1" y="0"/>
                    </a:lnTo>
                    <a:cubicBezTo>
                      <a:pt x="0" y="6"/>
                      <a:pt x="0" y="11"/>
                      <a:pt x="0" y="16"/>
                    </a:cubicBezTo>
                    <a:cubicBezTo>
                      <a:pt x="0" y="42"/>
                      <a:pt x="7" y="66"/>
                      <a:pt x="19" y="88"/>
                    </a:cubicBezTo>
                    <a:cubicBezTo>
                      <a:pt x="32" y="110"/>
                      <a:pt x="50" y="129"/>
                      <a:pt x="72" y="141"/>
                    </a:cubicBezTo>
                    <a:cubicBezTo>
                      <a:pt x="72" y="141"/>
                      <a:pt x="73" y="141"/>
                      <a:pt x="73" y="14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96" name="Google Shape;96;p7"/>
              <p:cNvGrpSpPr/>
              <p:nvPr/>
            </p:nvGrpSpPr>
            <p:grpSpPr>
              <a:xfrm flipH="1">
                <a:off x="33851" y="4361211"/>
                <a:ext cx="8742303" cy="942954"/>
                <a:chOff x="2789640" y="4826880"/>
                <a:chExt cx="787680" cy="84960"/>
              </a:xfrm>
            </p:grpSpPr>
            <p:sp>
              <p:nvSpPr>
                <p:cNvPr id="97" name="Google Shape;97;p7"/>
                <p:cNvSpPr/>
                <p:nvPr/>
              </p:nvSpPr>
              <p:spPr>
                <a:xfrm>
                  <a:off x="3539880" y="48913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 name="Google Shape;98;p7"/>
                <p:cNvSpPr/>
                <p:nvPr/>
              </p:nvSpPr>
              <p:spPr>
                <a:xfrm>
                  <a:off x="3519720" y="484308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 name="Google Shape;99;p7"/>
                <p:cNvSpPr/>
                <p:nvPr/>
              </p:nvSpPr>
              <p:spPr>
                <a:xfrm>
                  <a:off x="3566520" y="488088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 name="Google Shape;100;p7"/>
                <p:cNvSpPr/>
                <p:nvPr/>
              </p:nvSpPr>
              <p:spPr>
                <a:xfrm>
                  <a:off x="3481560" y="4882320"/>
                  <a:ext cx="29160" cy="28800"/>
                </a:xfrm>
                <a:custGeom>
                  <a:rect b="b" l="l" r="r" t="t"/>
                  <a:pathLst>
                    <a:path extrusionOk="0" h="80" w="81">
                      <a:moveTo>
                        <a:pt x="0" y="40"/>
                      </a:moveTo>
                      <a:lnTo>
                        <a:pt x="40" y="0"/>
                      </a:lnTo>
                      <a:lnTo>
                        <a:pt x="81"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 name="Google Shape;101;p7"/>
                <p:cNvSpPr/>
                <p:nvPr/>
              </p:nvSpPr>
              <p:spPr>
                <a:xfrm>
                  <a:off x="3429360" y="48895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 name="Google Shape;102;p7"/>
                <p:cNvSpPr/>
                <p:nvPr/>
              </p:nvSpPr>
              <p:spPr>
                <a:xfrm>
                  <a:off x="3319920" y="488664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 name="Google Shape;103;p7"/>
                <p:cNvSpPr/>
                <p:nvPr/>
              </p:nvSpPr>
              <p:spPr>
                <a:xfrm>
                  <a:off x="3384000" y="4890240"/>
                  <a:ext cx="20520" cy="20160"/>
                </a:xfrm>
                <a:custGeom>
                  <a:rect b="b" l="l" r="r" t="t"/>
                  <a:pathLst>
                    <a:path extrusionOk="0" h="56" w="57">
                      <a:moveTo>
                        <a:pt x="0" y="28"/>
                      </a:moveTo>
                      <a:lnTo>
                        <a:pt x="28" y="0"/>
                      </a:lnTo>
                      <a:lnTo>
                        <a:pt x="57" y="28"/>
                      </a:lnTo>
                      <a:lnTo>
                        <a:pt x="28" y="56"/>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 name="Google Shape;104;p7"/>
                <p:cNvSpPr/>
                <p:nvPr/>
              </p:nvSpPr>
              <p:spPr>
                <a:xfrm>
                  <a:off x="336240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 name="Google Shape;105;p7"/>
                <p:cNvSpPr/>
                <p:nvPr/>
              </p:nvSpPr>
              <p:spPr>
                <a:xfrm>
                  <a:off x="328788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 name="Google Shape;106;p7"/>
                <p:cNvSpPr/>
                <p:nvPr/>
              </p:nvSpPr>
              <p:spPr>
                <a:xfrm>
                  <a:off x="340416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 name="Google Shape;107;p7"/>
                <p:cNvSpPr/>
                <p:nvPr/>
              </p:nvSpPr>
              <p:spPr>
                <a:xfrm>
                  <a:off x="3351240" y="4826880"/>
                  <a:ext cx="28440" cy="28800"/>
                </a:xfrm>
                <a:custGeom>
                  <a:rect b="b" l="l" r="r" t="t"/>
                  <a:pathLst>
                    <a:path extrusionOk="0" h="80" w="79">
                      <a:moveTo>
                        <a:pt x="0" y="40"/>
                      </a:moveTo>
                      <a:lnTo>
                        <a:pt x="39" y="0"/>
                      </a:lnTo>
                      <a:lnTo>
                        <a:pt x="79" y="40"/>
                      </a:lnTo>
                      <a:lnTo>
                        <a:pt x="39"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 name="Google Shape;108;p7"/>
                <p:cNvSpPr/>
                <p:nvPr/>
              </p:nvSpPr>
              <p:spPr>
                <a:xfrm>
                  <a:off x="3216240" y="48895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 name="Google Shape;109;p7"/>
                <p:cNvSpPr/>
                <p:nvPr/>
              </p:nvSpPr>
              <p:spPr>
                <a:xfrm>
                  <a:off x="3097080" y="4879080"/>
                  <a:ext cx="25200" cy="25200"/>
                </a:xfrm>
                <a:custGeom>
                  <a:rect b="b" l="l" r="r" t="t"/>
                  <a:pathLst>
                    <a:path extrusionOk="0" h="70" w="70">
                      <a:moveTo>
                        <a:pt x="0" y="35"/>
                      </a:moveTo>
                      <a:lnTo>
                        <a:pt x="35" y="0"/>
                      </a:lnTo>
                      <a:lnTo>
                        <a:pt x="70" y="35"/>
                      </a:lnTo>
                      <a:lnTo>
                        <a:pt x="35"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 name="Google Shape;110;p7"/>
                <p:cNvSpPr/>
                <p:nvPr/>
              </p:nvSpPr>
              <p:spPr>
                <a:xfrm>
                  <a:off x="314964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1" name="Google Shape;111;p7"/>
                <p:cNvSpPr/>
                <p:nvPr/>
              </p:nvSpPr>
              <p:spPr>
                <a:xfrm>
                  <a:off x="307440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 name="Google Shape;112;p7"/>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 name="Google Shape;113;p7"/>
                <p:cNvSpPr/>
                <p:nvPr/>
              </p:nvSpPr>
              <p:spPr>
                <a:xfrm>
                  <a:off x="319104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 name="Google Shape;114;p7"/>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 name="Google Shape;115;p7"/>
                <p:cNvSpPr/>
                <p:nvPr/>
              </p:nvSpPr>
              <p:spPr>
                <a:xfrm flipH="1">
                  <a:off x="3137760" y="4826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 name="Google Shape;116;p7"/>
                <p:cNvSpPr/>
                <p:nvPr/>
              </p:nvSpPr>
              <p:spPr>
                <a:xfrm>
                  <a:off x="3000240" y="4887720"/>
                  <a:ext cx="17640" cy="17640"/>
                </a:xfrm>
                <a:custGeom>
                  <a:rect b="b" l="l" r="r" t="t"/>
                  <a:pathLst>
                    <a:path extrusionOk="0" h="49" w="49">
                      <a:moveTo>
                        <a:pt x="0" y="25"/>
                      </a:moveTo>
                      <a:lnTo>
                        <a:pt x="25" y="0"/>
                      </a:lnTo>
                      <a:lnTo>
                        <a:pt x="49" y="25"/>
                      </a:lnTo>
                      <a:lnTo>
                        <a:pt x="25"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 name="Google Shape;117;p7"/>
                <p:cNvSpPr/>
                <p:nvPr/>
              </p:nvSpPr>
              <p:spPr>
                <a:xfrm>
                  <a:off x="2891160" y="486828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 name="Google Shape;118;p7"/>
                <p:cNvSpPr/>
                <p:nvPr/>
              </p:nvSpPr>
              <p:spPr>
                <a:xfrm>
                  <a:off x="293616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 name="Google Shape;119;p7"/>
                <p:cNvSpPr/>
                <p:nvPr/>
              </p:nvSpPr>
              <p:spPr>
                <a:xfrm>
                  <a:off x="286128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 name="Google Shape;120;p7"/>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 name="Google Shape;121;p7"/>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 name="Google Shape;122;p7"/>
                <p:cNvSpPr/>
                <p:nvPr/>
              </p:nvSpPr>
              <p:spPr>
                <a:xfrm>
                  <a:off x="2789640" y="48823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 name="Google Shape;123;p7"/>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24" name="Google Shape;124;p7"/>
              <p:cNvSpPr/>
              <p:nvPr/>
            </p:nvSpPr>
            <p:spPr>
              <a:xfrm flipH="1">
                <a:off x="8979079" y="4636905"/>
                <a:ext cx="119867" cy="119867"/>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25" name="Google Shape;125;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6" name="Google Shape;126;p7"/>
          <p:cNvSpPr txBox="1"/>
          <p:nvPr>
            <p:ph idx="1" type="body"/>
          </p:nvPr>
        </p:nvSpPr>
        <p:spPr>
          <a:xfrm>
            <a:off x="726450" y="1602575"/>
            <a:ext cx="4302600" cy="2151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127" name="Google Shape;127;p7"/>
          <p:cNvSpPr/>
          <p:nvPr>
            <p:ph idx="2" type="pic"/>
          </p:nvPr>
        </p:nvSpPr>
        <p:spPr>
          <a:xfrm>
            <a:off x="5510950" y="1599025"/>
            <a:ext cx="3118800" cy="3544500"/>
          </a:xfrm>
          <a:prstGeom prst="round2SameRect">
            <a:avLst>
              <a:gd fmla="val 50000" name="adj1"/>
              <a:gd fmla="val 0" name="adj2"/>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8" name="Shape 128"/>
        <p:cNvGrpSpPr/>
        <p:nvPr/>
      </p:nvGrpSpPr>
      <p:grpSpPr>
        <a:xfrm>
          <a:off x="0" y="0"/>
          <a:ext cx="0" cy="0"/>
          <a:chOff x="0" y="0"/>
          <a:chExt cx="0" cy="0"/>
        </a:xfrm>
      </p:grpSpPr>
      <p:sp>
        <p:nvSpPr>
          <p:cNvPr id="129" name="Google Shape;129;p8"/>
          <p:cNvSpPr txBox="1"/>
          <p:nvPr>
            <p:ph type="title"/>
          </p:nvPr>
        </p:nvSpPr>
        <p:spPr>
          <a:xfrm>
            <a:off x="1094225" y="1307100"/>
            <a:ext cx="4711800" cy="2529300"/>
          </a:xfrm>
          <a:prstGeom prst="rect">
            <a:avLst/>
          </a:prstGeom>
          <a:ln>
            <a:noFill/>
          </a:ln>
        </p:spPr>
        <p:txBody>
          <a:bodyPr anchorCtr="0" anchor="ctr" bIns="91425" lIns="91425" spcFirstLastPara="1" rIns="91425" wrap="square" tIns="91425">
            <a:noAutofit/>
          </a:bodyPr>
          <a:lstStyle>
            <a:lvl1pPr lvl="0">
              <a:spcBef>
                <a:spcPts val="0"/>
              </a:spcBef>
              <a:spcAft>
                <a:spcPts val="0"/>
              </a:spcAft>
              <a:buSzPts val="6000"/>
              <a:buNone/>
              <a:defRPr sz="8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30" name="Google Shape;130;p8"/>
          <p:cNvGrpSpPr/>
          <p:nvPr/>
        </p:nvGrpSpPr>
        <p:grpSpPr>
          <a:xfrm>
            <a:off x="0" y="0"/>
            <a:ext cx="518400" cy="5143500"/>
            <a:chOff x="6725" y="0"/>
            <a:chExt cx="518400" cy="5143500"/>
          </a:xfrm>
        </p:grpSpPr>
        <p:sp>
          <p:nvSpPr>
            <p:cNvPr id="131" name="Google Shape;131;p8"/>
            <p:cNvSpPr/>
            <p:nvPr/>
          </p:nvSpPr>
          <p:spPr>
            <a:xfrm>
              <a:off x="6725" y="0"/>
              <a:ext cx="172800" cy="514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2" name="Google Shape;132;p8"/>
            <p:cNvSpPr/>
            <p:nvPr/>
          </p:nvSpPr>
          <p:spPr>
            <a:xfrm>
              <a:off x="179525" y="0"/>
              <a:ext cx="172800" cy="5143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3" name="Google Shape;133;p8"/>
            <p:cNvSpPr/>
            <p:nvPr/>
          </p:nvSpPr>
          <p:spPr>
            <a:xfrm>
              <a:off x="352325" y="0"/>
              <a:ext cx="1728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4" name="Shape 134"/>
        <p:cNvGrpSpPr/>
        <p:nvPr/>
      </p:nvGrpSpPr>
      <p:grpSpPr>
        <a:xfrm>
          <a:off x="0" y="0"/>
          <a:ext cx="0" cy="0"/>
          <a:chOff x="0" y="0"/>
          <a:chExt cx="0" cy="0"/>
        </a:xfrm>
      </p:grpSpPr>
      <p:grpSp>
        <p:nvGrpSpPr>
          <p:cNvPr id="135" name="Google Shape;135;p9"/>
          <p:cNvGrpSpPr/>
          <p:nvPr/>
        </p:nvGrpSpPr>
        <p:grpSpPr>
          <a:xfrm>
            <a:off x="-537113" y="-398156"/>
            <a:ext cx="10180387" cy="5985000"/>
            <a:chOff x="-537113" y="-398156"/>
            <a:chExt cx="10180387" cy="5985000"/>
          </a:xfrm>
        </p:grpSpPr>
        <p:grpSp>
          <p:nvGrpSpPr>
            <p:cNvPr id="136" name="Google Shape;136;p9"/>
            <p:cNvGrpSpPr/>
            <p:nvPr/>
          </p:nvGrpSpPr>
          <p:grpSpPr>
            <a:xfrm>
              <a:off x="285075" y="4536163"/>
              <a:ext cx="2162777" cy="365113"/>
              <a:chOff x="1778775" y="4536163"/>
              <a:chExt cx="2162777" cy="365113"/>
            </a:xfrm>
          </p:grpSpPr>
          <p:grpSp>
            <p:nvGrpSpPr>
              <p:cNvPr id="137" name="Google Shape;137;p9"/>
              <p:cNvGrpSpPr/>
              <p:nvPr/>
            </p:nvGrpSpPr>
            <p:grpSpPr>
              <a:xfrm>
                <a:off x="1778775" y="4536163"/>
                <a:ext cx="1188727" cy="365113"/>
                <a:chOff x="5830073" y="4129425"/>
                <a:chExt cx="1188727" cy="365113"/>
              </a:xfrm>
            </p:grpSpPr>
            <p:sp>
              <p:nvSpPr>
                <p:cNvPr id="138" name="Google Shape;138;p9"/>
                <p:cNvSpPr/>
                <p:nvPr/>
              </p:nvSpPr>
              <p:spPr>
                <a:xfrm>
                  <a:off x="5830073" y="4129438"/>
                  <a:ext cx="1188600" cy="3651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
              <p:nvSpPr>
                <p:cNvPr id="139" name="Google Shape;139;p9"/>
                <p:cNvSpPr/>
                <p:nvPr/>
              </p:nvSpPr>
              <p:spPr>
                <a:xfrm>
                  <a:off x="5830080" y="4129425"/>
                  <a:ext cx="93960" cy="93960"/>
                </a:xfrm>
                <a:custGeom>
                  <a:rect b="b" l="l" r="r" t="t"/>
                  <a:pathLst>
                    <a:path extrusionOk="0" h="261" w="261">
                      <a:moveTo>
                        <a:pt x="0" y="0"/>
                      </a:moveTo>
                      <a:lnTo>
                        <a:pt x="0" y="261"/>
                      </a:lnTo>
                      <a:lnTo>
                        <a:pt x="261" y="0"/>
                      </a:lnTo>
                      <a:lnTo>
                        <a:pt x="0"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 name="Google Shape;140;p9"/>
                <p:cNvSpPr/>
                <p:nvPr/>
              </p:nvSpPr>
              <p:spPr>
                <a:xfrm>
                  <a:off x="5830080" y="4129425"/>
                  <a:ext cx="336960" cy="337320"/>
                </a:xfrm>
                <a:custGeom>
                  <a:rect b="b" l="l" r="r" t="t"/>
                  <a:pathLst>
                    <a:path extrusionOk="0" h="937" w="936">
                      <a:moveTo>
                        <a:pt x="676" y="0"/>
                      </a:moveTo>
                      <a:lnTo>
                        <a:pt x="0" y="676"/>
                      </a:lnTo>
                      <a:lnTo>
                        <a:pt x="0" y="937"/>
                      </a:lnTo>
                      <a:lnTo>
                        <a:pt x="936" y="0"/>
                      </a:lnTo>
                      <a:lnTo>
                        <a:pt x="676"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 name="Google Shape;141;p9"/>
                <p:cNvSpPr/>
                <p:nvPr/>
              </p:nvSpPr>
              <p:spPr>
                <a:xfrm>
                  <a:off x="5951760" y="4129425"/>
                  <a:ext cx="458640" cy="365040"/>
                </a:xfrm>
                <a:custGeom>
                  <a:rect b="b" l="l" r="r" t="t"/>
                  <a:pathLst>
                    <a:path extrusionOk="0" h="1014" w="1274">
                      <a:moveTo>
                        <a:pt x="1013" y="0"/>
                      </a:moveTo>
                      <a:lnTo>
                        <a:pt x="0" y="1014"/>
                      </a:lnTo>
                      <a:lnTo>
                        <a:pt x="261" y="1014"/>
                      </a:lnTo>
                      <a:lnTo>
                        <a:pt x="1274" y="0"/>
                      </a:lnTo>
                      <a:lnTo>
                        <a:pt x="1013"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 name="Google Shape;142;p9"/>
                <p:cNvSpPr/>
                <p:nvPr/>
              </p:nvSpPr>
              <p:spPr>
                <a:xfrm>
                  <a:off x="643812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 name="Google Shape;143;p9"/>
                <p:cNvSpPr/>
                <p:nvPr/>
              </p:nvSpPr>
              <p:spPr>
                <a:xfrm>
                  <a:off x="6681480" y="4157145"/>
                  <a:ext cx="337320" cy="337320"/>
                </a:xfrm>
                <a:custGeom>
                  <a:rect b="b" l="l" r="r" t="t"/>
                  <a:pathLst>
                    <a:path extrusionOk="0" h="937" w="937">
                      <a:moveTo>
                        <a:pt x="937" y="0"/>
                      </a:moveTo>
                      <a:lnTo>
                        <a:pt x="0" y="937"/>
                      </a:lnTo>
                      <a:lnTo>
                        <a:pt x="261" y="937"/>
                      </a:lnTo>
                      <a:lnTo>
                        <a:pt x="937" y="261"/>
                      </a:lnTo>
                      <a:lnTo>
                        <a:pt x="937"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 name="Google Shape;144;p9"/>
                <p:cNvSpPr/>
                <p:nvPr/>
              </p:nvSpPr>
              <p:spPr>
                <a:xfrm>
                  <a:off x="619476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 name="Google Shape;145;p9"/>
                <p:cNvSpPr/>
                <p:nvPr/>
              </p:nvSpPr>
              <p:spPr>
                <a:xfrm>
                  <a:off x="6924840" y="4400505"/>
                  <a:ext cx="93960" cy="93960"/>
                </a:xfrm>
                <a:custGeom>
                  <a:rect b="b" l="l" r="r" t="t"/>
                  <a:pathLst>
                    <a:path extrusionOk="0" h="261" w="261">
                      <a:moveTo>
                        <a:pt x="0" y="261"/>
                      </a:moveTo>
                      <a:lnTo>
                        <a:pt x="261" y="261"/>
                      </a:lnTo>
                      <a:lnTo>
                        <a:pt x="261" y="0"/>
                      </a:lnTo>
                      <a:lnTo>
                        <a:pt x="0" y="261"/>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46" name="Google Shape;146;p9"/>
              <p:cNvGrpSpPr/>
              <p:nvPr/>
            </p:nvGrpSpPr>
            <p:grpSpPr>
              <a:xfrm>
                <a:off x="2752825" y="4536163"/>
                <a:ext cx="1188727" cy="365113"/>
                <a:chOff x="5830073" y="4129425"/>
                <a:chExt cx="1188727" cy="365113"/>
              </a:xfrm>
            </p:grpSpPr>
            <p:sp>
              <p:nvSpPr>
                <p:cNvPr id="147" name="Google Shape;147;p9"/>
                <p:cNvSpPr/>
                <p:nvPr/>
              </p:nvSpPr>
              <p:spPr>
                <a:xfrm>
                  <a:off x="5830073" y="4129438"/>
                  <a:ext cx="1188600" cy="3651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
              <p:nvSpPr>
                <p:cNvPr id="148" name="Google Shape;148;p9"/>
                <p:cNvSpPr/>
                <p:nvPr/>
              </p:nvSpPr>
              <p:spPr>
                <a:xfrm>
                  <a:off x="5830080" y="4129425"/>
                  <a:ext cx="93960" cy="93960"/>
                </a:xfrm>
                <a:custGeom>
                  <a:rect b="b" l="l" r="r" t="t"/>
                  <a:pathLst>
                    <a:path extrusionOk="0" h="261" w="261">
                      <a:moveTo>
                        <a:pt x="0" y="0"/>
                      </a:moveTo>
                      <a:lnTo>
                        <a:pt x="0" y="261"/>
                      </a:lnTo>
                      <a:lnTo>
                        <a:pt x="261" y="0"/>
                      </a:lnTo>
                      <a:lnTo>
                        <a:pt x="0"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 name="Google Shape;149;p9"/>
                <p:cNvSpPr/>
                <p:nvPr/>
              </p:nvSpPr>
              <p:spPr>
                <a:xfrm>
                  <a:off x="5830080" y="4129425"/>
                  <a:ext cx="336960" cy="337320"/>
                </a:xfrm>
                <a:custGeom>
                  <a:rect b="b" l="l" r="r" t="t"/>
                  <a:pathLst>
                    <a:path extrusionOk="0" h="937" w="936">
                      <a:moveTo>
                        <a:pt x="676" y="0"/>
                      </a:moveTo>
                      <a:lnTo>
                        <a:pt x="0" y="676"/>
                      </a:lnTo>
                      <a:lnTo>
                        <a:pt x="0" y="937"/>
                      </a:lnTo>
                      <a:lnTo>
                        <a:pt x="936" y="0"/>
                      </a:lnTo>
                      <a:lnTo>
                        <a:pt x="676"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 name="Google Shape;150;p9"/>
                <p:cNvSpPr/>
                <p:nvPr/>
              </p:nvSpPr>
              <p:spPr>
                <a:xfrm>
                  <a:off x="5951760" y="4129425"/>
                  <a:ext cx="458640" cy="365040"/>
                </a:xfrm>
                <a:custGeom>
                  <a:rect b="b" l="l" r="r" t="t"/>
                  <a:pathLst>
                    <a:path extrusionOk="0" h="1014" w="1274">
                      <a:moveTo>
                        <a:pt x="1013" y="0"/>
                      </a:moveTo>
                      <a:lnTo>
                        <a:pt x="0" y="1014"/>
                      </a:lnTo>
                      <a:lnTo>
                        <a:pt x="261" y="1014"/>
                      </a:lnTo>
                      <a:lnTo>
                        <a:pt x="1274" y="0"/>
                      </a:lnTo>
                      <a:lnTo>
                        <a:pt x="1013"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 name="Google Shape;151;p9"/>
                <p:cNvSpPr/>
                <p:nvPr/>
              </p:nvSpPr>
              <p:spPr>
                <a:xfrm>
                  <a:off x="643812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 name="Google Shape;152;p9"/>
                <p:cNvSpPr/>
                <p:nvPr/>
              </p:nvSpPr>
              <p:spPr>
                <a:xfrm>
                  <a:off x="6681480" y="4157145"/>
                  <a:ext cx="337320" cy="337320"/>
                </a:xfrm>
                <a:custGeom>
                  <a:rect b="b" l="l" r="r" t="t"/>
                  <a:pathLst>
                    <a:path extrusionOk="0" h="937" w="937">
                      <a:moveTo>
                        <a:pt x="937" y="0"/>
                      </a:moveTo>
                      <a:lnTo>
                        <a:pt x="0" y="937"/>
                      </a:lnTo>
                      <a:lnTo>
                        <a:pt x="261" y="937"/>
                      </a:lnTo>
                      <a:lnTo>
                        <a:pt x="937" y="261"/>
                      </a:lnTo>
                      <a:lnTo>
                        <a:pt x="937"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 name="Google Shape;153;p9"/>
                <p:cNvSpPr/>
                <p:nvPr/>
              </p:nvSpPr>
              <p:spPr>
                <a:xfrm>
                  <a:off x="619476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 name="Google Shape;154;p9"/>
                <p:cNvSpPr/>
                <p:nvPr/>
              </p:nvSpPr>
              <p:spPr>
                <a:xfrm>
                  <a:off x="6924840" y="4400505"/>
                  <a:ext cx="93960" cy="93960"/>
                </a:xfrm>
                <a:custGeom>
                  <a:rect b="b" l="l" r="r" t="t"/>
                  <a:pathLst>
                    <a:path extrusionOk="0" h="261" w="261">
                      <a:moveTo>
                        <a:pt x="0" y="261"/>
                      </a:moveTo>
                      <a:lnTo>
                        <a:pt x="261" y="261"/>
                      </a:lnTo>
                      <a:lnTo>
                        <a:pt x="261" y="0"/>
                      </a:lnTo>
                      <a:lnTo>
                        <a:pt x="0" y="261"/>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55" name="Google Shape;155;p9"/>
            <p:cNvGrpSpPr/>
            <p:nvPr/>
          </p:nvGrpSpPr>
          <p:grpSpPr>
            <a:xfrm>
              <a:off x="8119192" y="-398156"/>
              <a:ext cx="1524081" cy="1524448"/>
              <a:chOff x="-144325" y="4067317"/>
              <a:chExt cx="1247100" cy="1247400"/>
            </a:xfrm>
          </p:grpSpPr>
          <p:sp>
            <p:nvSpPr>
              <p:cNvPr id="156" name="Google Shape;156;p9"/>
              <p:cNvSpPr/>
              <p:nvPr/>
            </p:nvSpPr>
            <p:spPr>
              <a:xfrm>
                <a:off x="-144325" y="4067468"/>
                <a:ext cx="1247100" cy="1247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157" name="Google Shape;157;p9"/>
              <p:cNvGrpSpPr/>
              <p:nvPr/>
            </p:nvGrpSpPr>
            <p:grpSpPr>
              <a:xfrm>
                <a:off x="-144295" y="4067317"/>
                <a:ext cx="1247040" cy="1247400"/>
                <a:chOff x="3274560" y="360"/>
                <a:chExt cx="1247040" cy="1247400"/>
              </a:xfrm>
            </p:grpSpPr>
            <p:sp>
              <p:nvSpPr>
                <p:cNvPr id="158" name="Google Shape;158;p9"/>
                <p:cNvSpPr/>
                <p:nvPr/>
              </p:nvSpPr>
              <p:spPr>
                <a:xfrm>
                  <a:off x="3274560" y="509040"/>
                  <a:ext cx="48240" cy="230040"/>
                </a:xfrm>
                <a:custGeom>
                  <a:rect b="b" l="l" r="r" t="t"/>
                  <a:pathLst>
                    <a:path extrusionOk="0" h="639" w="134">
                      <a:moveTo>
                        <a:pt x="134" y="0"/>
                      </a:moveTo>
                      <a:lnTo>
                        <a:pt x="29" y="0"/>
                      </a:lnTo>
                      <a:lnTo>
                        <a:pt x="29" y="0"/>
                      </a:lnTo>
                      <a:cubicBezTo>
                        <a:pt x="9" y="105"/>
                        <a:pt x="0" y="212"/>
                        <a:pt x="0" y="320"/>
                      </a:cubicBezTo>
                      <a:cubicBezTo>
                        <a:pt x="0" y="427"/>
                        <a:pt x="9" y="534"/>
                        <a:pt x="29" y="639"/>
                      </a:cubicBezTo>
                      <a:lnTo>
                        <a:pt x="133" y="639"/>
                      </a:lnTo>
                      <a:lnTo>
                        <a:pt x="134"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 name="Google Shape;159;p9"/>
                <p:cNvSpPr/>
                <p:nvPr/>
              </p:nvSpPr>
              <p:spPr>
                <a:xfrm>
                  <a:off x="3552480" y="48600"/>
                  <a:ext cx="230400" cy="230400"/>
                </a:xfrm>
                <a:custGeom>
                  <a:rect b="b" l="l" r="r" t="t"/>
                  <a:pathLst>
                    <a:path extrusionOk="0" h="640" w="640">
                      <a:moveTo>
                        <a:pt x="640" y="639"/>
                      </a:moveTo>
                      <a:lnTo>
                        <a:pt x="640" y="0"/>
                      </a:lnTo>
                      <a:lnTo>
                        <a:pt x="290" y="0"/>
                      </a:lnTo>
                      <a:lnTo>
                        <a:pt x="290" y="0"/>
                      </a:lnTo>
                      <a:cubicBezTo>
                        <a:pt x="223" y="28"/>
                        <a:pt x="158" y="61"/>
                        <a:pt x="95" y="97"/>
                      </a:cubicBezTo>
                      <a:cubicBezTo>
                        <a:pt x="63" y="116"/>
                        <a:pt x="31" y="135"/>
                        <a:pt x="0" y="156"/>
                      </a:cubicBezTo>
                      <a:lnTo>
                        <a:pt x="0" y="640"/>
                      </a:lnTo>
                      <a:lnTo>
                        <a:pt x="640" y="639"/>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 name="Google Shape;160;p9"/>
                <p:cNvSpPr/>
                <p:nvPr/>
              </p:nvSpPr>
              <p:spPr>
                <a:xfrm>
                  <a:off x="3322800" y="278640"/>
                  <a:ext cx="229680" cy="230400"/>
                </a:xfrm>
                <a:custGeom>
                  <a:rect b="b" l="l" r="r" t="t"/>
                  <a:pathLst>
                    <a:path extrusionOk="0" h="640" w="638">
                      <a:moveTo>
                        <a:pt x="638" y="640"/>
                      </a:moveTo>
                      <a:lnTo>
                        <a:pt x="638" y="0"/>
                      </a:lnTo>
                      <a:lnTo>
                        <a:pt x="154" y="0"/>
                      </a:lnTo>
                      <a:lnTo>
                        <a:pt x="154" y="0"/>
                      </a:lnTo>
                      <a:cubicBezTo>
                        <a:pt x="134" y="31"/>
                        <a:pt x="115" y="63"/>
                        <a:pt x="96" y="95"/>
                      </a:cubicBezTo>
                      <a:cubicBezTo>
                        <a:pt x="60" y="158"/>
                        <a:pt x="28" y="223"/>
                        <a:pt x="0" y="290"/>
                      </a:cubicBezTo>
                      <a:lnTo>
                        <a:pt x="0" y="640"/>
                      </a:lnTo>
                      <a:lnTo>
                        <a:pt x="638" y="64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1" name="Google Shape;161;p9"/>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 name="Google Shape;162;p9"/>
                <p:cNvSpPr/>
                <p:nvPr/>
              </p:nvSpPr>
              <p:spPr>
                <a:xfrm>
                  <a:off x="3782880" y="360"/>
                  <a:ext cx="230040" cy="48240"/>
                </a:xfrm>
                <a:custGeom>
                  <a:rect b="b" l="l" r="r" t="t"/>
                  <a:pathLst>
                    <a:path extrusionOk="0" h="134" w="639">
                      <a:moveTo>
                        <a:pt x="639" y="134"/>
                      </a:moveTo>
                      <a:lnTo>
                        <a:pt x="639" y="30"/>
                      </a:lnTo>
                      <a:lnTo>
                        <a:pt x="639" y="30"/>
                      </a:lnTo>
                      <a:cubicBezTo>
                        <a:pt x="534" y="10"/>
                        <a:pt x="427" y="0"/>
                        <a:pt x="319" y="0"/>
                      </a:cubicBezTo>
                      <a:cubicBezTo>
                        <a:pt x="212" y="0"/>
                        <a:pt x="105" y="10"/>
                        <a:pt x="0" y="30"/>
                      </a:cubicBezTo>
                      <a:lnTo>
                        <a:pt x="0" y="134"/>
                      </a:lnTo>
                      <a:lnTo>
                        <a:pt x="639" y="134"/>
                      </a:lnTo>
                      <a:close/>
                    </a:path>
                  </a:pathLst>
                </a:custGeom>
                <a:solidFill>
                  <a:schemeClr val="accent1"/>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3" name="Google Shape;163;p9"/>
                <p:cNvSpPr/>
                <p:nvPr/>
              </p:nvSpPr>
              <p:spPr>
                <a:xfrm>
                  <a:off x="4012920" y="48600"/>
                  <a:ext cx="230040" cy="230040"/>
                </a:xfrm>
                <a:custGeom>
                  <a:rect b="b" l="l" r="r" t="t"/>
                  <a:pathLst>
                    <a:path extrusionOk="0" h="639" w="639">
                      <a:moveTo>
                        <a:pt x="0" y="639"/>
                      </a:moveTo>
                      <a:lnTo>
                        <a:pt x="639" y="639"/>
                      </a:lnTo>
                      <a:lnTo>
                        <a:pt x="639" y="156"/>
                      </a:lnTo>
                      <a:lnTo>
                        <a:pt x="639" y="156"/>
                      </a:lnTo>
                      <a:cubicBezTo>
                        <a:pt x="609" y="135"/>
                        <a:pt x="578" y="116"/>
                        <a:pt x="545" y="97"/>
                      </a:cubicBezTo>
                      <a:cubicBezTo>
                        <a:pt x="483" y="61"/>
                        <a:pt x="417" y="28"/>
                        <a:pt x="349" y="0"/>
                      </a:cubicBezTo>
                      <a:lnTo>
                        <a:pt x="0" y="0"/>
                      </a:lnTo>
                      <a:lnTo>
                        <a:pt x="0" y="639"/>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 name="Google Shape;164;p9"/>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 name="Google Shape;165;p9"/>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 name="Google Shape;166;p9"/>
                <p:cNvSpPr/>
                <p:nvPr/>
              </p:nvSpPr>
              <p:spPr>
                <a:xfrm>
                  <a:off x="4242960" y="278640"/>
                  <a:ext cx="230400" cy="230400"/>
                </a:xfrm>
                <a:custGeom>
                  <a:rect b="b" l="l" r="r" t="t"/>
                  <a:pathLst>
                    <a:path extrusionOk="0" h="640" w="640">
                      <a:moveTo>
                        <a:pt x="0" y="640"/>
                      </a:moveTo>
                      <a:lnTo>
                        <a:pt x="640" y="640"/>
                      </a:lnTo>
                      <a:lnTo>
                        <a:pt x="640" y="290"/>
                      </a:lnTo>
                      <a:lnTo>
                        <a:pt x="640" y="290"/>
                      </a:lnTo>
                      <a:cubicBezTo>
                        <a:pt x="612" y="223"/>
                        <a:pt x="579" y="158"/>
                        <a:pt x="543" y="95"/>
                      </a:cubicBezTo>
                      <a:cubicBezTo>
                        <a:pt x="524" y="63"/>
                        <a:pt x="505" y="31"/>
                        <a:pt x="484" y="0"/>
                      </a:cubicBezTo>
                      <a:lnTo>
                        <a:pt x="0" y="0"/>
                      </a:lnTo>
                      <a:lnTo>
                        <a:pt x="0" y="64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 name="Google Shape;167;p9"/>
                <p:cNvSpPr/>
                <p:nvPr/>
              </p:nvSpPr>
              <p:spPr>
                <a:xfrm>
                  <a:off x="4473360" y="509040"/>
                  <a:ext cx="48240" cy="230040"/>
                </a:xfrm>
                <a:custGeom>
                  <a:rect b="b" l="l" r="r" t="t"/>
                  <a:pathLst>
                    <a:path extrusionOk="0" h="639" w="134">
                      <a:moveTo>
                        <a:pt x="0" y="639"/>
                      </a:moveTo>
                      <a:lnTo>
                        <a:pt x="104" y="639"/>
                      </a:lnTo>
                      <a:lnTo>
                        <a:pt x="104" y="639"/>
                      </a:lnTo>
                      <a:cubicBezTo>
                        <a:pt x="124" y="534"/>
                        <a:pt x="134" y="427"/>
                        <a:pt x="134" y="320"/>
                      </a:cubicBezTo>
                      <a:cubicBezTo>
                        <a:pt x="134" y="212"/>
                        <a:pt x="124" y="105"/>
                        <a:pt x="104" y="0"/>
                      </a:cubicBezTo>
                      <a:lnTo>
                        <a:pt x="0" y="0"/>
                      </a:lnTo>
                      <a:lnTo>
                        <a:pt x="0" y="639"/>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 name="Google Shape;168;p9"/>
                <p:cNvSpPr/>
                <p:nvPr/>
              </p:nvSpPr>
              <p:spPr>
                <a:xfrm>
                  <a:off x="3552480" y="969480"/>
                  <a:ext cx="230400" cy="230400"/>
                </a:xfrm>
                <a:custGeom>
                  <a:rect b="b" l="l" r="r" t="t"/>
                  <a:pathLst>
                    <a:path extrusionOk="0" h="640" w="640">
                      <a:moveTo>
                        <a:pt x="640" y="0"/>
                      </a:moveTo>
                      <a:lnTo>
                        <a:pt x="0" y="0"/>
                      </a:lnTo>
                      <a:lnTo>
                        <a:pt x="0" y="484"/>
                      </a:lnTo>
                      <a:lnTo>
                        <a:pt x="0" y="484"/>
                      </a:lnTo>
                      <a:cubicBezTo>
                        <a:pt x="31" y="505"/>
                        <a:pt x="62" y="524"/>
                        <a:pt x="94" y="543"/>
                      </a:cubicBezTo>
                      <a:cubicBezTo>
                        <a:pt x="158" y="579"/>
                        <a:pt x="223" y="612"/>
                        <a:pt x="290" y="640"/>
                      </a:cubicBezTo>
                      <a:lnTo>
                        <a:pt x="640" y="640"/>
                      </a:lnTo>
                      <a:lnTo>
                        <a:pt x="64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 name="Google Shape;169;p9"/>
                <p:cNvSpPr/>
                <p:nvPr/>
              </p:nvSpPr>
              <p:spPr>
                <a:xfrm>
                  <a:off x="3782880" y="1199520"/>
                  <a:ext cx="230040" cy="48240"/>
                </a:xfrm>
                <a:custGeom>
                  <a:rect b="b" l="l" r="r" t="t"/>
                  <a:pathLst>
                    <a:path extrusionOk="0" h="134" w="639">
                      <a:moveTo>
                        <a:pt x="0" y="0"/>
                      </a:moveTo>
                      <a:lnTo>
                        <a:pt x="0" y="105"/>
                      </a:lnTo>
                      <a:lnTo>
                        <a:pt x="0" y="105"/>
                      </a:lnTo>
                      <a:cubicBezTo>
                        <a:pt x="105" y="124"/>
                        <a:pt x="212" y="134"/>
                        <a:pt x="320" y="134"/>
                      </a:cubicBezTo>
                      <a:cubicBezTo>
                        <a:pt x="427" y="134"/>
                        <a:pt x="534" y="124"/>
                        <a:pt x="639" y="105"/>
                      </a:cubicBezTo>
                      <a:lnTo>
                        <a:pt x="639" y="0"/>
                      </a:lnTo>
                      <a:lnTo>
                        <a:pt x="0" y="0"/>
                      </a:lnTo>
                      <a:close/>
                    </a:path>
                  </a:pathLst>
                </a:custGeom>
                <a:solidFill>
                  <a:schemeClr val="accent1"/>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 name="Google Shape;170;p9"/>
                <p:cNvSpPr/>
                <p:nvPr/>
              </p:nvSpPr>
              <p:spPr>
                <a:xfrm>
                  <a:off x="4012920" y="969480"/>
                  <a:ext cx="230040" cy="230040"/>
                </a:xfrm>
                <a:custGeom>
                  <a:rect b="b" l="l" r="r" t="t"/>
                  <a:pathLst>
                    <a:path extrusionOk="0" h="639" w="639">
                      <a:moveTo>
                        <a:pt x="0" y="0"/>
                      </a:moveTo>
                      <a:lnTo>
                        <a:pt x="0" y="639"/>
                      </a:lnTo>
                      <a:lnTo>
                        <a:pt x="349" y="639"/>
                      </a:lnTo>
                      <a:lnTo>
                        <a:pt x="349" y="639"/>
                      </a:lnTo>
                      <a:cubicBezTo>
                        <a:pt x="417" y="611"/>
                        <a:pt x="483" y="578"/>
                        <a:pt x="547" y="542"/>
                      </a:cubicBezTo>
                      <a:cubicBezTo>
                        <a:pt x="578" y="524"/>
                        <a:pt x="609" y="504"/>
                        <a:pt x="639" y="484"/>
                      </a:cubicBezTo>
                      <a:lnTo>
                        <a:pt x="639"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 name="Google Shape;171;p9"/>
                <p:cNvSpPr/>
                <p:nvPr/>
              </p:nvSpPr>
              <p:spPr>
                <a:xfrm>
                  <a:off x="3322800" y="739080"/>
                  <a:ext cx="229680" cy="230400"/>
                </a:xfrm>
                <a:custGeom>
                  <a:rect b="b" l="l" r="r" t="t"/>
                  <a:pathLst>
                    <a:path extrusionOk="0" h="640" w="638">
                      <a:moveTo>
                        <a:pt x="638" y="0"/>
                      </a:moveTo>
                      <a:lnTo>
                        <a:pt x="0" y="0"/>
                      </a:lnTo>
                      <a:lnTo>
                        <a:pt x="0" y="350"/>
                      </a:lnTo>
                      <a:lnTo>
                        <a:pt x="0" y="350"/>
                      </a:lnTo>
                      <a:cubicBezTo>
                        <a:pt x="28" y="417"/>
                        <a:pt x="60" y="483"/>
                        <a:pt x="96" y="546"/>
                      </a:cubicBezTo>
                      <a:cubicBezTo>
                        <a:pt x="115" y="578"/>
                        <a:pt x="134" y="609"/>
                        <a:pt x="154" y="640"/>
                      </a:cubicBezTo>
                      <a:lnTo>
                        <a:pt x="638" y="640"/>
                      </a:lnTo>
                      <a:lnTo>
                        <a:pt x="638"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 name="Google Shape;172;p9"/>
                <p:cNvSpPr/>
                <p:nvPr/>
              </p:nvSpPr>
              <p:spPr>
                <a:xfrm>
                  <a:off x="4242960" y="739080"/>
                  <a:ext cx="230400" cy="230400"/>
                </a:xfrm>
                <a:custGeom>
                  <a:rect b="b" l="l" r="r" t="t"/>
                  <a:pathLst>
                    <a:path extrusionOk="0" h="640" w="640">
                      <a:moveTo>
                        <a:pt x="0" y="0"/>
                      </a:moveTo>
                      <a:lnTo>
                        <a:pt x="0" y="640"/>
                      </a:lnTo>
                      <a:lnTo>
                        <a:pt x="484" y="640"/>
                      </a:lnTo>
                      <a:lnTo>
                        <a:pt x="484" y="640"/>
                      </a:lnTo>
                      <a:cubicBezTo>
                        <a:pt x="505" y="609"/>
                        <a:pt x="525" y="578"/>
                        <a:pt x="543" y="546"/>
                      </a:cubicBezTo>
                      <a:cubicBezTo>
                        <a:pt x="580" y="483"/>
                        <a:pt x="612" y="417"/>
                        <a:pt x="640" y="350"/>
                      </a:cubicBezTo>
                      <a:lnTo>
                        <a:pt x="640"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 name="Google Shape;173;p9"/>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74" name="Google Shape;174;p9"/>
            <p:cNvSpPr/>
            <p:nvPr/>
          </p:nvSpPr>
          <p:spPr>
            <a:xfrm>
              <a:off x="-537113" y="4144531"/>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solidFill>
              <a:schemeClr val="dk2"/>
            </a:solidFill>
            <a:ln cap="rnd" cmpd="sng" w="228600">
              <a:solidFill>
                <a:schemeClr val="accent3"/>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75" name="Google Shape;175;p9"/>
            <p:cNvGrpSpPr/>
            <p:nvPr/>
          </p:nvGrpSpPr>
          <p:grpSpPr>
            <a:xfrm flipH="1">
              <a:off x="7518626" y="3591181"/>
              <a:ext cx="1688359" cy="1653955"/>
              <a:chOff x="3324960" y="4148640"/>
              <a:chExt cx="496080" cy="486000"/>
            </a:xfrm>
          </p:grpSpPr>
          <p:sp>
            <p:nvSpPr>
              <p:cNvPr id="176" name="Google Shape;176;p9"/>
              <p:cNvSpPr/>
              <p:nvPr/>
            </p:nvSpPr>
            <p:spPr>
              <a:xfrm flipH="1" rot="10800000">
                <a:off x="3332880" y="4392000"/>
                <a:ext cx="315360" cy="242640"/>
              </a:xfrm>
              <a:custGeom>
                <a:rect b="b" l="l" r="r" t="t"/>
                <a:pathLst>
                  <a:path extrusionOk="0" h="674" w="876">
                    <a:moveTo>
                      <a:pt x="23" y="510"/>
                    </a:moveTo>
                    <a:cubicBezTo>
                      <a:pt x="23" y="510"/>
                      <a:pt x="255" y="225"/>
                      <a:pt x="352" y="195"/>
                    </a:cubicBezTo>
                    <a:cubicBezTo>
                      <a:pt x="450" y="165"/>
                      <a:pt x="622" y="0"/>
                      <a:pt x="622" y="0"/>
                    </a:cubicBezTo>
                    <a:lnTo>
                      <a:pt x="696" y="7"/>
                    </a:lnTo>
                    <a:cubicBezTo>
                      <a:pt x="696" y="7"/>
                      <a:pt x="360" y="226"/>
                      <a:pt x="412" y="232"/>
                    </a:cubicBezTo>
                    <a:cubicBezTo>
                      <a:pt x="471" y="240"/>
                      <a:pt x="801" y="37"/>
                      <a:pt x="801" y="37"/>
                    </a:cubicBezTo>
                    <a:lnTo>
                      <a:pt x="876" y="45"/>
                    </a:lnTo>
                    <a:cubicBezTo>
                      <a:pt x="876" y="45"/>
                      <a:pt x="472" y="323"/>
                      <a:pt x="352" y="285"/>
                    </a:cubicBezTo>
                    <a:cubicBezTo>
                      <a:pt x="232" y="248"/>
                      <a:pt x="0" y="674"/>
                      <a:pt x="0" y="674"/>
                    </a:cubicBezTo>
                    <a:lnTo>
                      <a:pt x="23" y="510"/>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 name="Google Shape;177;p9"/>
              <p:cNvSpPr/>
              <p:nvPr/>
            </p:nvSpPr>
            <p:spPr>
              <a:xfrm flipH="1" rot="10800000">
                <a:off x="3327120" y="4286520"/>
                <a:ext cx="423360" cy="337320"/>
              </a:xfrm>
              <a:custGeom>
                <a:rect b="b" l="l" r="r" t="t"/>
                <a:pathLst>
                  <a:path extrusionOk="0" h="937" w="1176">
                    <a:moveTo>
                      <a:pt x="24" y="825"/>
                    </a:moveTo>
                    <a:cubicBezTo>
                      <a:pt x="24" y="825"/>
                      <a:pt x="83" y="652"/>
                      <a:pt x="188" y="577"/>
                    </a:cubicBezTo>
                    <a:cubicBezTo>
                      <a:pt x="294" y="502"/>
                      <a:pt x="383" y="533"/>
                      <a:pt x="465" y="450"/>
                    </a:cubicBezTo>
                    <a:cubicBezTo>
                      <a:pt x="547" y="368"/>
                      <a:pt x="705" y="331"/>
                      <a:pt x="727" y="300"/>
                    </a:cubicBezTo>
                    <a:cubicBezTo>
                      <a:pt x="750" y="270"/>
                      <a:pt x="1057" y="7"/>
                      <a:pt x="1057" y="7"/>
                    </a:cubicBezTo>
                    <a:lnTo>
                      <a:pt x="1176" y="0"/>
                    </a:lnTo>
                    <a:cubicBezTo>
                      <a:pt x="1176" y="0"/>
                      <a:pt x="1057" y="135"/>
                      <a:pt x="959" y="180"/>
                    </a:cubicBezTo>
                    <a:cubicBezTo>
                      <a:pt x="861" y="225"/>
                      <a:pt x="809" y="368"/>
                      <a:pt x="711" y="375"/>
                    </a:cubicBezTo>
                    <a:cubicBezTo>
                      <a:pt x="614" y="383"/>
                      <a:pt x="532" y="487"/>
                      <a:pt x="427" y="562"/>
                    </a:cubicBezTo>
                    <a:cubicBezTo>
                      <a:pt x="322" y="637"/>
                      <a:pt x="262" y="578"/>
                      <a:pt x="194" y="645"/>
                    </a:cubicBezTo>
                    <a:cubicBezTo>
                      <a:pt x="127" y="713"/>
                      <a:pt x="0" y="937"/>
                      <a:pt x="0" y="937"/>
                    </a:cubicBezTo>
                    <a:lnTo>
                      <a:pt x="24" y="825"/>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 name="Google Shape;178;p9"/>
              <p:cNvSpPr/>
              <p:nvPr/>
            </p:nvSpPr>
            <p:spPr>
              <a:xfrm flipH="1" rot="10800000">
                <a:off x="3324960" y="4148640"/>
                <a:ext cx="496080" cy="467280"/>
              </a:xfrm>
              <a:custGeom>
                <a:rect b="b" l="l" r="r" t="t"/>
                <a:pathLst>
                  <a:path extrusionOk="0" h="1298" w="1378">
                    <a:moveTo>
                      <a:pt x="0" y="1057"/>
                    </a:moveTo>
                    <a:cubicBezTo>
                      <a:pt x="0" y="1057"/>
                      <a:pt x="30" y="1012"/>
                      <a:pt x="156" y="915"/>
                    </a:cubicBezTo>
                    <a:cubicBezTo>
                      <a:pt x="190" y="889"/>
                      <a:pt x="179" y="825"/>
                      <a:pt x="329" y="713"/>
                    </a:cubicBezTo>
                    <a:lnTo>
                      <a:pt x="329" y="713"/>
                    </a:lnTo>
                    <a:cubicBezTo>
                      <a:pt x="419" y="644"/>
                      <a:pt x="505" y="570"/>
                      <a:pt x="583" y="488"/>
                    </a:cubicBezTo>
                    <a:cubicBezTo>
                      <a:pt x="662" y="407"/>
                      <a:pt x="763" y="488"/>
                      <a:pt x="838" y="390"/>
                    </a:cubicBezTo>
                    <a:cubicBezTo>
                      <a:pt x="913" y="293"/>
                      <a:pt x="1303" y="0"/>
                      <a:pt x="1303" y="0"/>
                    </a:cubicBezTo>
                    <a:lnTo>
                      <a:pt x="1378" y="0"/>
                    </a:lnTo>
                    <a:cubicBezTo>
                      <a:pt x="1378" y="0"/>
                      <a:pt x="1123" y="136"/>
                      <a:pt x="973" y="323"/>
                    </a:cubicBezTo>
                    <a:cubicBezTo>
                      <a:pt x="823" y="511"/>
                      <a:pt x="808" y="473"/>
                      <a:pt x="688" y="503"/>
                    </a:cubicBezTo>
                    <a:cubicBezTo>
                      <a:pt x="568" y="533"/>
                      <a:pt x="389" y="751"/>
                      <a:pt x="374" y="870"/>
                    </a:cubicBezTo>
                    <a:cubicBezTo>
                      <a:pt x="359" y="990"/>
                      <a:pt x="22" y="1298"/>
                      <a:pt x="22" y="1298"/>
                    </a:cubicBezTo>
                    <a:lnTo>
                      <a:pt x="52" y="1178"/>
                    </a:lnTo>
                    <a:cubicBezTo>
                      <a:pt x="52" y="1178"/>
                      <a:pt x="276" y="999"/>
                      <a:pt x="291" y="931"/>
                    </a:cubicBezTo>
                    <a:cubicBezTo>
                      <a:pt x="306" y="864"/>
                      <a:pt x="508" y="609"/>
                      <a:pt x="448" y="646"/>
                    </a:cubicBezTo>
                    <a:cubicBezTo>
                      <a:pt x="388" y="684"/>
                      <a:pt x="60" y="1081"/>
                      <a:pt x="60" y="1081"/>
                    </a:cubicBezTo>
                    <a:lnTo>
                      <a:pt x="0" y="1057"/>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79" name="Google Shape;179;p9"/>
            <p:cNvGrpSpPr/>
            <p:nvPr/>
          </p:nvGrpSpPr>
          <p:grpSpPr>
            <a:xfrm>
              <a:off x="6797023" y="195375"/>
              <a:ext cx="1529527" cy="316200"/>
              <a:chOff x="6797023" y="195375"/>
              <a:chExt cx="1529527" cy="316200"/>
            </a:xfrm>
          </p:grpSpPr>
          <p:sp>
            <p:nvSpPr>
              <p:cNvPr id="180" name="Google Shape;180;p9"/>
              <p:cNvSpPr/>
              <p:nvPr/>
            </p:nvSpPr>
            <p:spPr>
              <a:xfrm rot="-5400000">
                <a:off x="7026035" y="-33585"/>
                <a:ext cx="316100" cy="774125"/>
              </a:xfrm>
              <a:custGeom>
                <a:rect b="b" l="l" r="r" t="t"/>
                <a:pathLst>
                  <a:path extrusionOk="0" h="1102" w="450">
                    <a:moveTo>
                      <a:pt x="450" y="1102"/>
                    </a:moveTo>
                    <a:lnTo>
                      <a:pt x="0" y="1102"/>
                    </a:lnTo>
                    <a:lnTo>
                      <a:pt x="0" y="225"/>
                    </a:lnTo>
                    <a:lnTo>
                      <a:pt x="0" y="225"/>
                    </a:lnTo>
                    <a:cubicBezTo>
                      <a:pt x="0" y="186"/>
                      <a:pt x="10" y="147"/>
                      <a:pt x="30" y="113"/>
                    </a:cubicBezTo>
                    <a:cubicBezTo>
                      <a:pt x="49" y="79"/>
                      <a:pt x="79" y="50"/>
                      <a:pt x="113" y="30"/>
                    </a:cubicBezTo>
                    <a:cubicBezTo>
                      <a:pt x="147" y="11"/>
                      <a:pt x="185" y="0"/>
                      <a:pt x="225" y="0"/>
                    </a:cubicBezTo>
                    <a:cubicBezTo>
                      <a:pt x="264" y="0"/>
                      <a:pt x="303" y="11"/>
                      <a:pt x="338" y="30"/>
                    </a:cubicBezTo>
                    <a:cubicBezTo>
                      <a:pt x="372" y="50"/>
                      <a:pt x="400" y="79"/>
                      <a:pt x="420" y="113"/>
                    </a:cubicBezTo>
                    <a:cubicBezTo>
                      <a:pt x="440" y="147"/>
                      <a:pt x="450" y="186"/>
                      <a:pt x="450" y="225"/>
                    </a:cubicBezTo>
                    <a:lnTo>
                      <a:pt x="450" y="1102"/>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 name="Google Shape;181;p9"/>
              <p:cNvSpPr/>
              <p:nvPr/>
            </p:nvSpPr>
            <p:spPr>
              <a:xfrm>
                <a:off x="7460750" y="195375"/>
                <a:ext cx="865800" cy="316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grpSp>
      <p:sp>
        <p:nvSpPr>
          <p:cNvPr id="182" name="Google Shape;182;p9"/>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83" name="Google Shape;183;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4" name="Google Shape;184;p9"/>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85" name="Shape 185"/>
        <p:cNvGrpSpPr/>
        <p:nvPr/>
      </p:nvGrpSpPr>
      <p:grpSpPr>
        <a:xfrm>
          <a:off x="0" y="0"/>
          <a:ext cx="0" cy="0"/>
          <a:chOff x="0" y="0"/>
          <a:chExt cx="0" cy="0"/>
        </a:xfrm>
      </p:grpSpPr>
      <p:sp>
        <p:nvSpPr>
          <p:cNvPr id="186" name="Google Shape;186;p10"/>
          <p:cNvSpPr/>
          <p:nvPr>
            <p:ph idx="2" type="pic"/>
          </p:nvPr>
        </p:nvSpPr>
        <p:spPr>
          <a:xfrm>
            <a:off x="0" y="0"/>
            <a:ext cx="9144000" cy="5143500"/>
          </a:xfrm>
          <a:prstGeom prst="rect">
            <a:avLst/>
          </a:prstGeom>
          <a:noFill/>
          <a:ln>
            <a:noFill/>
          </a:ln>
        </p:spPr>
      </p:sp>
      <p:sp>
        <p:nvSpPr>
          <p:cNvPr id="187" name="Google Shape;187;p10"/>
          <p:cNvSpPr txBox="1"/>
          <p:nvPr>
            <p:ph type="title"/>
          </p:nvPr>
        </p:nvSpPr>
        <p:spPr>
          <a:xfrm>
            <a:off x="740550" y="3910025"/>
            <a:ext cx="7662900" cy="6939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88" name="Shape 188"/>
        <p:cNvGrpSpPr/>
        <p:nvPr/>
      </p:nvGrpSpPr>
      <p:grpSpPr>
        <a:xfrm>
          <a:off x="0" y="0"/>
          <a:ext cx="0" cy="0"/>
          <a:chOff x="0" y="0"/>
          <a:chExt cx="0" cy="0"/>
        </a:xfrm>
      </p:grpSpPr>
      <p:sp>
        <p:nvSpPr>
          <p:cNvPr id="189" name="Google Shape;189;p11"/>
          <p:cNvSpPr txBox="1"/>
          <p:nvPr>
            <p:ph hasCustomPrompt="1" type="title"/>
          </p:nvPr>
        </p:nvSpPr>
        <p:spPr>
          <a:xfrm>
            <a:off x="1094225" y="846975"/>
            <a:ext cx="4859400" cy="14643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8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90" name="Google Shape;190;p11"/>
          <p:cNvSpPr txBox="1"/>
          <p:nvPr>
            <p:ph idx="1" type="subTitle"/>
          </p:nvPr>
        </p:nvSpPr>
        <p:spPr>
          <a:xfrm>
            <a:off x="1094225" y="2375200"/>
            <a:ext cx="3158700" cy="6711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91" name="Google Shape;191;p11"/>
          <p:cNvGrpSpPr/>
          <p:nvPr/>
        </p:nvGrpSpPr>
        <p:grpSpPr>
          <a:xfrm>
            <a:off x="0" y="0"/>
            <a:ext cx="518400" cy="5143500"/>
            <a:chOff x="6725" y="0"/>
            <a:chExt cx="518400" cy="5143500"/>
          </a:xfrm>
        </p:grpSpPr>
        <p:sp>
          <p:nvSpPr>
            <p:cNvPr id="192" name="Google Shape;192;p11"/>
            <p:cNvSpPr/>
            <p:nvPr/>
          </p:nvSpPr>
          <p:spPr>
            <a:xfrm>
              <a:off x="6725" y="0"/>
              <a:ext cx="1728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3" name="Google Shape;193;p11"/>
            <p:cNvSpPr/>
            <p:nvPr/>
          </p:nvSpPr>
          <p:spPr>
            <a:xfrm>
              <a:off x="179525" y="0"/>
              <a:ext cx="172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4" name="Google Shape;194;p11"/>
            <p:cNvSpPr/>
            <p:nvPr/>
          </p:nvSpPr>
          <p:spPr>
            <a:xfrm>
              <a:off x="352325" y="0"/>
              <a:ext cx="172800" cy="5143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95" name="Shape 19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196" name="Shape 196"/>
        <p:cNvGrpSpPr/>
        <p:nvPr/>
      </p:nvGrpSpPr>
      <p:grpSpPr>
        <a:xfrm>
          <a:off x="0" y="0"/>
          <a:ext cx="0" cy="0"/>
          <a:chOff x="0" y="0"/>
          <a:chExt cx="0" cy="0"/>
        </a:xfrm>
      </p:grpSpPr>
      <p:grpSp>
        <p:nvGrpSpPr>
          <p:cNvPr id="197" name="Google Shape;197;p13"/>
          <p:cNvGrpSpPr/>
          <p:nvPr/>
        </p:nvGrpSpPr>
        <p:grpSpPr>
          <a:xfrm>
            <a:off x="-537113" y="4144531"/>
            <a:ext cx="9525701" cy="1442312"/>
            <a:chOff x="-537113" y="4144531"/>
            <a:chExt cx="9525701" cy="1442312"/>
          </a:xfrm>
        </p:grpSpPr>
        <p:grpSp>
          <p:nvGrpSpPr>
            <p:cNvPr id="198" name="Google Shape;198;p13"/>
            <p:cNvGrpSpPr/>
            <p:nvPr/>
          </p:nvGrpSpPr>
          <p:grpSpPr>
            <a:xfrm>
              <a:off x="-537113" y="4144531"/>
              <a:ext cx="2570029" cy="1442312"/>
              <a:chOff x="-537113" y="4144531"/>
              <a:chExt cx="2570029" cy="1442312"/>
            </a:xfrm>
          </p:grpSpPr>
          <p:grpSp>
            <p:nvGrpSpPr>
              <p:cNvPr id="199" name="Google Shape;199;p13"/>
              <p:cNvGrpSpPr/>
              <p:nvPr/>
            </p:nvGrpSpPr>
            <p:grpSpPr>
              <a:xfrm flipH="1">
                <a:off x="503388" y="4604000"/>
                <a:ext cx="1529527" cy="316200"/>
                <a:chOff x="6797023" y="195375"/>
                <a:chExt cx="1529527" cy="316200"/>
              </a:xfrm>
            </p:grpSpPr>
            <p:sp>
              <p:nvSpPr>
                <p:cNvPr id="200" name="Google Shape;200;p13"/>
                <p:cNvSpPr/>
                <p:nvPr/>
              </p:nvSpPr>
              <p:spPr>
                <a:xfrm rot="-5400000">
                  <a:off x="7026035" y="-33585"/>
                  <a:ext cx="316100" cy="774125"/>
                </a:xfrm>
                <a:custGeom>
                  <a:rect b="b" l="l" r="r" t="t"/>
                  <a:pathLst>
                    <a:path extrusionOk="0" h="1102" w="450">
                      <a:moveTo>
                        <a:pt x="450" y="1102"/>
                      </a:moveTo>
                      <a:lnTo>
                        <a:pt x="0" y="1102"/>
                      </a:lnTo>
                      <a:lnTo>
                        <a:pt x="0" y="225"/>
                      </a:lnTo>
                      <a:lnTo>
                        <a:pt x="0" y="225"/>
                      </a:lnTo>
                      <a:cubicBezTo>
                        <a:pt x="0" y="186"/>
                        <a:pt x="10" y="147"/>
                        <a:pt x="30" y="113"/>
                      </a:cubicBezTo>
                      <a:cubicBezTo>
                        <a:pt x="49" y="79"/>
                        <a:pt x="79" y="50"/>
                        <a:pt x="113" y="30"/>
                      </a:cubicBezTo>
                      <a:cubicBezTo>
                        <a:pt x="147" y="11"/>
                        <a:pt x="185" y="0"/>
                        <a:pt x="225" y="0"/>
                      </a:cubicBezTo>
                      <a:cubicBezTo>
                        <a:pt x="264" y="0"/>
                        <a:pt x="303" y="11"/>
                        <a:pt x="338" y="30"/>
                      </a:cubicBezTo>
                      <a:cubicBezTo>
                        <a:pt x="372" y="50"/>
                        <a:pt x="400" y="79"/>
                        <a:pt x="420" y="113"/>
                      </a:cubicBezTo>
                      <a:cubicBezTo>
                        <a:pt x="440" y="147"/>
                        <a:pt x="450" y="186"/>
                        <a:pt x="450" y="225"/>
                      </a:cubicBezTo>
                      <a:lnTo>
                        <a:pt x="450" y="1102"/>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 name="Google Shape;201;p13"/>
                <p:cNvSpPr/>
                <p:nvPr/>
              </p:nvSpPr>
              <p:spPr>
                <a:xfrm>
                  <a:off x="7460750" y="195375"/>
                  <a:ext cx="865800" cy="316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sp>
            <p:nvSpPr>
              <p:cNvPr id="202" name="Google Shape;202;p13"/>
              <p:cNvSpPr/>
              <p:nvPr/>
            </p:nvSpPr>
            <p:spPr>
              <a:xfrm>
                <a:off x="-537113" y="4144531"/>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solidFill>
                <a:schemeClr val="dk2"/>
              </a:solidFill>
              <a:ln cap="rnd" cmpd="sng" w="228600">
                <a:solidFill>
                  <a:schemeClr val="accent3"/>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03" name="Google Shape;203;p13"/>
            <p:cNvSpPr/>
            <p:nvPr/>
          </p:nvSpPr>
          <p:spPr>
            <a:xfrm>
              <a:off x="8261913" y="4257455"/>
              <a:ext cx="726675" cy="724615"/>
            </a:xfrm>
            <a:custGeom>
              <a:rect b="b" l="l" r="r" t="t"/>
              <a:pathLst>
                <a:path extrusionOk="0" h="342" w="343">
                  <a:moveTo>
                    <a:pt x="171" y="0"/>
                  </a:moveTo>
                  <a:lnTo>
                    <a:pt x="192" y="72"/>
                  </a:lnTo>
                  <a:lnTo>
                    <a:pt x="192" y="72"/>
                  </a:lnTo>
                  <a:cubicBezTo>
                    <a:pt x="195" y="81"/>
                    <a:pt x="198" y="90"/>
                    <a:pt x="203" y="98"/>
                  </a:cubicBezTo>
                  <a:cubicBezTo>
                    <a:pt x="213" y="115"/>
                    <a:pt x="227" y="129"/>
                    <a:pt x="245" y="139"/>
                  </a:cubicBezTo>
                  <a:cubicBezTo>
                    <a:pt x="253" y="144"/>
                    <a:pt x="261" y="147"/>
                    <a:pt x="270" y="150"/>
                  </a:cubicBezTo>
                  <a:lnTo>
                    <a:pt x="343" y="171"/>
                  </a:lnTo>
                  <a:lnTo>
                    <a:pt x="270" y="192"/>
                  </a:lnTo>
                  <a:lnTo>
                    <a:pt x="270" y="192"/>
                  </a:lnTo>
                  <a:cubicBezTo>
                    <a:pt x="261" y="194"/>
                    <a:pt x="253" y="198"/>
                    <a:pt x="245" y="202"/>
                  </a:cubicBezTo>
                  <a:cubicBezTo>
                    <a:pt x="227" y="212"/>
                    <a:pt x="213" y="227"/>
                    <a:pt x="203" y="244"/>
                  </a:cubicBezTo>
                  <a:cubicBezTo>
                    <a:pt x="198" y="252"/>
                    <a:pt x="195" y="260"/>
                    <a:pt x="192" y="269"/>
                  </a:cubicBezTo>
                  <a:lnTo>
                    <a:pt x="171" y="342"/>
                  </a:lnTo>
                  <a:lnTo>
                    <a:pt x="151" y="269"/>
                  </a:lnTo>
                  <a:lnTo>
                    <a:pt x="151" y="269"/>
                  </a:lnTo>
                  <a:cubicBezTo>
                    <a:pt x="148" y="260"/>
                    <a:pt x="144" y="252"/>
                    <a:pt x="140" y="244"/>
                  </a:cubicBezTo>
                  <a:cubicBezTo>
                    <a:pt x="130" y="227"/>
                    <a:pt x="116" y="212"/>
                    <a:pt x="98" y="202"/>
                  </a:cubicBezTo>
                  <a:cubicBezTo>
                    <a:pt x="90" y="198"/>
                    <a:pt x="82" y="194"/>
                    <a:pt x="73" y="192"/>
                  </a:cubicBezTo>
                  <a:lnTo>
                    <a:pt x="0" y="171"/>
                  </a:lnTo>
                  <a:lnTo>
                    <a:pt x="73" y="150"/>
                  </a:lnTo>
                  <a:lnTo>
                    <a:pt x="73" y="150"/>
                  </a:lnTo>
                  <a:cubicBezTo>
                    <a:pt x="82" y="147"/>
                    <a:pt x="90" y="144"/>
                    <a:pt x="98" y="139"/>
                  </a:cubicBezTo>
                  <a:cubicBezTo>
                    <a:pt x="116" y="129"/>
                    <a:pt x="130" y="115"/>
                    <a:pt x="140" y="98"/>
                  </a:cubicBezTo>
                  <a:cubicBezTo>
                    <a:pt x="144" y="90"/>
                    <a:pt x="148" y="81"/>
                    <a:pt x="151" y="72"/>
                  </a:cubicBezTo>
                  <a:lnTo>
                    <a:pt x="171" y="0"/>
                  </a:lnTo>
                  <a:close/>
                </a:path>
              </a:pathLst>
            </a:custGeom>
            <a:noFill/>
            <a:ln cap="flat" cmpd="sng" w="19050">
              <a:solidFill>
                <a:schemeClr val="accent4"/>
              </a:solidFill>
              <a:prstDash val="solid"/>
              <a:round/>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04" name="Google Shape;204;p13"/>
          <p:cNvSpPr txBox="1"/>
          <p:nvPr>
            <p:ph idx="1" type="subTitle"/>
          </p:nvPr>
        </p:nvSpPr>
        <p:spPr>
          <a:xfrm>
            <a:off x="713225" y="2489950"/>
            <a:ext cx="2791200" cy="100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205" name="Google Shape;205;p13"/>
          <p:cNvSpPr txBox="1"/>
          <p:nvPr>
            <p:ph type="title"/>
          </p:nvPr>
        </p:nvSpPr>
        <p:spPr>
          <a:xfrm>
            <a:off x="713225" y="1647975"/>
            <a:ext cx="2791200" cy="7518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3500"/>
              <a:buNone/>
              <a:defRPr/>
            </a:lvl1pPr>
            <a:lvl2pPr lvl="1" rtl="0" algn="r">
              <a:spcBef>
                <a:spcPts val="0"/>
              </a:spcBef>
              <a:spcAft>
                <a:spcPts val="0"/>
              </a:spcAft>
              <a:buSzPts val="3500"/>
              <a:buNone/>
              <a:defRPr/>
            </a:lvl2pPr>
            <a:lvl3pPr lvl="2" rtl="0" algn="r">
              <a:spcBef>
                <a:spcPts val="0"/>
              </a:spcBef>
              <a:spcAft>
                <a:spcPts val="0"/>
              </a:spcAft>
              <a:buSzPts val="3500"/>
              <a:buNone/>
              <a:defRPr/>
            </a:lvl3pPr>
            <a:lvl4pPr lvl="3" rtl="0" algn="r">
              <a:spcBef>
                <a:spcPts val="0"/>
              </a:spcBef>
              <a:spcAft>
                <a:spcPts val="0"/>
              </a:spcAft>
              <a:buSzPts val="3500"/>
              <a:buNone/>
              <a:defRPr/>
            </a:lvl4pPr>
            <a:lvl5pPr lvl="4" rtl="0" algn="r">
              <a:spcBef>
                <a:spcPts val="0"/>
              </a:spcBef>
              <a:spcAft>
                <a:spcPts val="0"/>
              </a:spcAft>
              <a:buSzPts val="3500"/>
              <a:buNone/>
              <a:defRPr/>
            </a:lvl5pPr>
            <a:lvl6pPr lvl="5" rtl="0" algn="r">
              <a:spcBef>
                <a:spcPts val="0"/>
              </a:spcBef>
              <a:spcAft>
                <a:spcPts val="0"/>
              </a:spcAft>
              <a:buSzPts val="3500"/>
              <a:buNone/>
              <a:defRPr/>
            </a:lvl6pPr>
            <a:lvl7pPr lvl="6" rtl="0" algn="r">
              <a:spcBef>
                <a:spcPts val="0"/>
              </a:spcBef>
              <a:spcAft>
                <a:spcPts val="0"/>
              </a:spcAft>
              <a:buSzPts val="3500"/>
              <a:buNone/>
              <a:defRPr/>
            </a:lvl7pPr>
            <a:lvl8pPr lvl="7" rtl="0" algn="r">
              <a:spcBef>
                <a:spcPts val="0"/>
              </a:spcBef>
              <a:spcAft>
                <a:spcPts val="0"/>
              </a:spcAft>
              <a:buSzPts val="3500"/>
              <a:buNone/>
              <a:defRPr/>
            </a:lvl8pPr>
            <a:lvl9pPr lvl="8" rtl="0" algn="r">
              <a:spcBef>
                <a:spcPts val="0"/>
              </a:spcBef>
              <a:spcAft>
                <a:spcPts val="0"/>
              </a:spcAft>
              <a:buSzPts val="35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
    <p:spTree>
      <p:nvGrpSpPr>
        <p:cNvPr id="206" name="Shape 206"/>
        <p:cNvGrpSpPr/>
        <p:nvPr/>
      </p:nvGrpSpPr>
      <p:grpSpPr>
        <a:xfrm>
          <a:off x="0" y="0"/>
          <a:ext cx="0" cy="0"/>
          <a:chOff x="0" y="0"/>
          <a:chExt cx="0" cy="0"/>
        </a:xfrm>
      </p:grpSpPr>
      <p:grpSp>
        <p:nvGrpSpPr>
          <p:cNvPr id="207" name="Google Shape;207;p14"/>
          <p:cNvGrpSpPr/>
          <p:nvPr/>
        </p:nvGrpSpPr>
        <p:grpSpPr>
          <a:xfrm>
            <a:off x="-146063" y="0"/>
            <a:ext cx="9134651" cy="5325156"/>
            <a:chOff x="-146063" y="0"/>
            <a:chExt cx="9134651" cy="5325156"/>
          </a:xfrm>
        </p:grpSpPr>
        <p:grpSp>
          <p:nvGrpSpPr>
            <p:cNvPr id="208" name="Google Shape;208;p14"/>
            <p:cNvGrpSpPr/>
            <p:nvPr/>
          </p:nvGrpSpPr>
          <p:grpSpPr>
            <a:xfrm flipH="1">
              <a:off x="820888" y="4604000"/>
              <a:ext cx="1529527" cy="316200"/>
              <a:chOff x="6797023" y="195375"/>
              <a:chExt cx="1529527" cy="316200"/>
            </a:xfrm>
          </p:grpSpPr>
          <p:sp>
            <p:nvSpPr>
              <p:cNvPr id="209" name="Google Shape;209;p14"/>
              <p:cNvSpPr/>
              <p:nvPr/>
            </p:nvSpPr>
            <p:spPr>
              <a:xfrm rot="-5400000">
                <a:off x="7026035" y="-33585"/>
                <a:ext cx="316100" cy="774125"/>
              </a:xfrm>
              <a:custGeom>
                <a:rect b="b" l="l" r="r" t="t"/>
                <a:pathLst>
                  <a:path extrusionOk="0" h="1102" w="450">
                    <a:moveTo>
                      <a:pt x="450" y="1102"/>
                    </a:moveTo>
                    <a:lnTo>
                      <a:pt x="0" y="1102"/>
                    </a:lnTo>
                    <a:lnTo>
                      <a:pt x="0" y="225"/>
                    </a:lnTo>
                    <a:lnTo>
                      <a:pt x="0" y="225"/>
                    </a:lnTo>
                    <a:cubicBezTo>
                      <a:pt x="0" y="186"/>
                      <a:pt x="10" y="147"/>
                      <a:pt x="30" y="113"/>
                    </a:cubicBezTo>
                    <a:cubicBezTo>
                      <a:pt x="49" y="79"/>
                      <a:pt x="79" y="50"/>
                      <a:pt x="113" y="30"/>
                    </a:cubicBezTo>
                    <a:cubicBezTo>
                      <a:pt x="147" y="11"/>
                      <a:pt x="185" y="0"/>
                      <a:pt x="225" y="0"/>
                    </a:cubicBezTo>
                    <a:cubicBezTo>
                      <a:pt x="264" y="0"/>
                      <a:pt x="303" y="11"/>
                      <a:pt x="338" y="30"/>
                    </a:cubicBezTo>
                    <a:cubicBezTo>
                      <a:pt x="372" y="50"/>
                      <a:pt x="400" y="79"/>
                      <a:pt x="420" y="113"/>
                    </a:cubicBezTo>
                    <a:cubicBezTo>
                      <a:pt x="440" y="147"/>
                      <a:pt x="450" y="186"/>
                      <a:pt x="450" y="225"/>
                    </a:cubicBezTo>
                    <a:lnTo>
                      <a:pt x="450" y="110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 name="Google Shape;210;p14"/>
              <p:cNvSpPr/>
              <p:nvPr/>
            </p:nvSpPr>
            <p:spPr>
              <a:xfrm>
                <a:off x="7460750" y="195375"/>
                <a:ext cx="865800" cy="3162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sp>
          <p:nvSpPr>
            <p:cNvPr id="211" name="Google Shape;211;p14"/>
            <p:cNvSpPr/>
            <p:nvPr/>
          </p:nvSpPr>
          <p:spPr>
            <a:xfrm>
              <a:off x="-146063" y="3882844"/>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noFill/>
            <a:ln cap="rnd" cmpd="sng" w="228600">
              <a:solidFill>
                <a:schemeClr val="dk2"/>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212" name="Google Shape;212;p14"/>
            <p:cNvGrpSpPr/>
            <p:nvPr/>
          </p:nvGrpSpPr>
          <p:grpSpPr>
            <a:xfrm>
              <a:off x="8430776" y="0"/>
              <a:ext cx="388976" cy="2891328"/>
              <a:chOff x="8430775" y="0"/>
              <a:chExt cx="534896" cy="3975974"/>
            </a:xfrm>
          </p:grpSpPr>
          <p:sp>
            <p:nvSpPr>
              <p:cNvPr id="213" name="Google Shape;213;p14"/>
              <p:cNvSpPr/>
              <p:nvPr/>
            </p:nvSpPr>
            <p:spPr>
              <a:xfrm>
                <a:off x="8430775" y="0"/>
                <a:ext cx="534896" cy="3975974"/>
              </a:xfrm>
              <a:custGeom>
                <a:rect b="b" l="l" r="r" t="t"/>
                <a:pathLst>
                  <a:path extrusionOk="0" h="892" w="120">
                    <a:moveTo>
                      <a:pt x="0" y="0"/>
                    </a:moveTo>
                    <a:lnTo>
                      <a:pt x="120" y="0"/>
                    </a:lnTo>
                    <a:lnTo>
                      <a:pt x="120" y="892"/>
                    </a:lnTo>
                    <a:lnTo>
                      <a:pt x="0" y="892"/>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4" name="Google Shape;214;p14"/>
              <p:cNvSpPr/>
              <p:nvPr/>
            </p:nvSpPr>
            <p:spPr>
              <a:xfrm>
                <a:off x="8430775" y="0"/>
                <a:ext cx="534896" cy="1854266"/>
              </a:xfrm>
              <a:custGeom>
                <a:rect b="b" l="l" r="r" t="t"/>
                <a:pathLst>
                  <a:path extrusionOk="0" h="416" w="120">
                    <a:moveTo>
                      <a:pt x="120" y="0"/>
                    </a:moveTo>
                    <a:lnTo>
                      <a:pt x="93" y="0"/>
                    </a:lnTo>
                    <a:cubicBezTo>
                      <a:pt x="91" y="103"/>
                      <a:pt x="68" y="62"/>
                      <a:pt x="0" y="108"/>
                    </a:cubicBezTo>
                    <a:lnTo>
                      <a:pt x="0" y="416"/>
                    </a:lnTo>
                    <a:cubicBezTo>
                      <a:pt x="17" y="395"/>
                      <a:pt x="28" y="361"/>
                      <a:pt x="28" y="307"/>
                    </a:cubicBezTo>
                    <a:cubicBezTo>
                      <a:pt x="28" y="207"/>
                      <a:pt x="80" y="204"/>
                      <a:pt x="120" y="199"/>
                    </a:cubicBezTo>
                    <a:lnTo>
                      <a:pt x="12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 name="Google Shape;215;p14"/>
              <p:cNvSpPr/>
              <p:nvPr/>
            </p:nvSpPr>
            <p:spPr>
              <a:xfrm>
                <a:off x="8430775" y="1595739"/>
                <a:ext cx="534896" cy="1288180"/>
              </a:xfrm>
              <a:custGeom>
                <a:rect b="b" l="l" r="r" t="t"/>
                <a:pathLst>
                  <a:path extrusionOk="0" h="289" w="120">
                    <a:moveTo>
                      <a:pt x="0" y="289"/>
                    </a:moveTo>
                    <a:cubicBezTo>
                      <a:pt x="42" y="286"/>
                      <a:pt x="86" y="291"/>
                      <a:pt x="120" y="249"/>
                    </a:cubicBezTo>
                    <a:lnTo>
                      <a:pt x="120" y="0"/>
                    </a:lnTo>
                    <a:cubicBezTo>
                      <a:pt x="93" y="26"/>
                      <a:pt x="86" y="61"/>
                      <a:pt x="55" y="124"/>
                    </a:cubicBezTo>
                    <a:cubicBezTo>
                      <a:pt x="32" y="171"/>
                      <a:pt x="17" y="178"/>
                      <a:pt x="0" y="178"/>
                    </a:cubicBezTo>
                    <a:lnTo>
                      <a:pt x="0" y="289"/>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 name="Google Shape;216;p14"/>
              <p:cNvSpPr/>
              <p:nvPr/>
            </p:nvSpPr>
            <p:spPr>
              <a:xfrm>
                <a:off x="8430775" y="3017641"/>
                <a:ext cx="534896" cy="744381"/>
              </a:xfrm>
              <a:custGeom>
                <a:rect b="b" l="l" r="r" t="t"/>
                <a:pathLst>
                  <a:path extrusionOk="0" h="167" w="120">
                    <a:moveTo>
                      <a:pt x="120" y="0"/>
                    </a:moveTo>
                    <a:lnTo>
                      <a:pt x="115" y="8"/>
                    </a:lnTo>
                    <a:cubicBezTo>
                      <a:pt x="60" y="86"/>
                      <a:pt x="52" y="39"/>
                      <a:pt x="0" y="50"/>
                    </a:cubicBezTo>
                    <a:lnTo>
                      <a:pt x="0" y="162"/>
                    </a:lnTo>
                    <a:cubicBezTo>
                      <a:pt x="39" y="158"/>
                      <a:pt x="80" y="174"/>
                      <a:pt x="120" y="163"/>
                    </a:cubicBezTo>
                    <a:lnTo>
                      <a:pt x="120" y="0"/>
                    </a:lnTo>
                    <a:close/>
                  </a:path>
                </a:pathLst>
              </a:custGeom>
              <a:solidFill>
                <a:schemeClr val="accent2"/>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17" name="Google Shape;217;p14"/>
            <p:cNvSpPr/>
            <p:nvPr/>
          </p:nvSpPr>
          <p:spPr>
            <a:xfrm>
              <a:off x="8261913" y="4257455"/>
              <a:ext cx="726675" cy="724615"/>
            </a:xfrm>
            <a:custGeom>
              <a:rect b="b" l="l" r="r" t="t"/>
              <a:pathLst>
                <a:path extrusionOk="0" h="342" w="343">
                  <a:moveTo>
                    <a:pt x="171" y="0"/>
                  </a:moveTo>
                  <a:lnTo>
                    <a:pt x="192" y="72"/>
                  </a:lnTo>
                  <a:lnTo>
                    <a:pt x="192" y="72"/>
                  </a:lnTo>
                  <a:cubicBezTo>
                    <a:pt x="195" y="81"/>
                    <a:pt x="198" y="90"/>
                    <a:pt x="203" y="98"/>
                  </a:cubicBezTo>
                  <a:cubicBezTo>
                    <a:pt x="213" y="115"/>
                    <a:pt x="227" y="129"/>
                    <a:pt x="245" y="139"/>
                  </a:cubicBezTo>
                  <a:cubicBezTo>
                    <a:pt x="253" y="144"/>
                    <a:pt x="261" y="147"/>
                    <a:pt x="270" y="150"/>
                  </a:cubicBezTo>
                  <a:lnTo>
                    <a:pt x="343" y="171"/>
                  </a:lnTo>
                  <a:lnTo>
                    <a:pt x="270" y="192"/>
                  </a:lnTo>
                  <a:lnTo>
                    <a:pt x="270" y="192"/>
                  </a:lnTo>
                  <a:cubicBezTo>
                    <a:pt x="261" y="194"/>
                    <a:pt x="253" y="198"/>
                    <a:pt x="245" y="202"/>
                  </a:cubicBezTo>
                  <a:cubicBezTo>
                    <a:pt x="227" y="212"/>
                    <a:pt x="213" y="227"/>
                    <a:pt x="203" y="244"/>
                  </a:cubicBezTo>
                  <a:cubicBezTo>
                    <a:pt x="198" y="252"/>
                    <a:pt x="195" y="260"/>
                    <a:pt x="192" y="269"/>
                  </a:cubicBezTo>
                  <a:lnTo>
                    <a:pt x="171" y="342"/>
                  </a:lnTo>
                  <a:lnTo>
                    <a:pt x="151" y="269"/>
                  </a:lnTo>
                  <a:lnTo>
                    <a:pt x="151" y="269"/>
                  </a:lnTo>
                  <a:cubicBezTo>
                    <a:pt x="148" y="260"/>
                    <a:pt x="144" y="252"/>
                    <a:pt x="140" y="244"/>
                  </a:cubicBezTo>
                  <a:cubicBezTo>
                    <a:pt x="130" y="227"/>
                    <a:pt x="116" y="212"/>
                    <a:pt x="98" y="202"/>
                  </a:cubicBezTo>
                  <a:cubicBezTo>
                    <a:pt x="90" y="198"/>
                    <a:pt x="82" y="194"/>
                    <a:pt x="73" y="192"/>
                  </a:cubicBezTo>
                  <a:lnTo>
                    <a:pt x="0" y="171"/>
                  </a:lnTo>
                  <a:lnTo>
                    <a:pt x="73" y="150"/>
                  </a:lnTo>
                  <a:lnTo>
                    <a:pt x="73" y="150"/>
                  </a:lnTo>
                  <a:cubicBezTo>
                    <a:pt x="82" y="147"/>
                    <a:pt x="90" y="144"/>
                    <a:pt x="98" y="139"/>
                  </a:cubicBezTo>
                  <a:cubicBezTo>
                    <a:pt x="116" y="129"/>
                    <a:pt x="130" y="115"/>
                    <a:pt x="140" y="98"/>
                  </a:cubicBezTo>
                  <a:cubicBezTo>
                    <a:pt x="144" y="90"/>
                    <a:pt x="148" y="81"/>
                    <a:pt x="151" y="72"/>
                  </a:cubicBezTo>
                  <a:lnTo>
                    <a:pt x="171" y="0"/>
                  </a:lnTo>
                  <a:close/>
                </a:path>
              </a:pathLst>
            </a:custGeom>
            <a:noFill/>
            <a:ln cap="flat" cmpd="sng" w="19050">
              <a:solidFill>
                <a:schemeClr val="accent4"/>
              </a:solidFill>
              <a:prstDash val="solid"/>
              <a:round/>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18" name="Google Shape;218;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9" name="Google Shape;219;p14"/>
          <p:cNvSpPr txBox="1"/>
          <p:nvPr>
            <p:ph idx="1" type="body"/>
          </p:nvPr>
        </p:nvSpPr>
        <p:spPr>
          <a:xfrm>
            <a:off x="720000" y="1152475"/>
            <a:ext cx="7704000" cy="2286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Syne SemiBold"/>
              <a:buChar char="●"/>
              <a:defRPr>
                <a:solidFill>
                  <a:srgbClr val="434343"/>
                </a:solidFill>
              </a:defRPr>
            </a:lvl1pPr>
            <a:lvl2pPr indent="-317500" lvl="1" marL="914400" rtl="0">
              <a:lnSpc>
                <a:spcPct val="115000"/>
              </a:lnSpc>
              <a:spcBef>
                <a:spcPts val="0"/>
              </a:spcBef>
              <a:spcAft>
                <a:spcPts val="0"/>
              </a:spcAft>
              <a:buSzPts val="1400"/>
              <a:buChar char="○"/>
              <a:defRPr>
                <a:solidFill>
                  <a:srgbClr val="434343"/>
                </a:solidFill>
              </a:defRPr>
            </a:lvl2pPr>
            <a:lvl3pPr indent="-317500" lvl="2" marL="1371600" rtl="0">
              <a:lnSpc>
                <a:spcPct val="115000"/>
              </a:lnSpc>
              <a:spcBef>
                <a:spcPts val="0"/>
              </a:spcBef>
              <a:spcAft>
                <a:spcPts val="0"/>
              </a:spcAft>
              <a:buSzPts val="1400"/>
              <a:buChar char="■"/>
              <a:defRPr>
                <a:solidFill>
                  <a:srgbClr val="434343"/>
                </a:solidFill>
              </a:defRPr>
            </a:lvl3pPr>
            <a:lvl4pPr indent="-317500" lvl="3" marL="1828800" rtl="0">
              <a:lnSpc>
                <a:spcPct val="115000"/>
              </a:lnSpc>
              <a:spcBef>
                <a:spcPts val="0"/>
              </a:spcBef>
              <a:spcAft>
                <a:spcPts val="0"/>
              </a:spcAft>
              <a:buSzPts val="1400"/>
              <a:buChar char="●"/>
              <a:defRPr>
                <a:solidFill>
                  <a:srgbClr val="434343"/>
                </a:solidFill>
              </a:defRPr>
            </a:lvl4pPr>
            <a:lvl5pPr indent="-317500" lvl="4" marL="2286000" rtl="0">
              <a:lnSpc>
                <a:spcPct val="115000"/>
              </a:lnSpc>
              <a:spcBef>
                <a:spcPts val="0"/>
              </a:spcBef>
              <a:spcAft>
                <a:spcPts val="0"/>
              </a:spcAft>
              <a:buSzPts val="1400"/>
              <a:buChar char="○"/>
              <a:defRPr>
                <a:solidFill>
                  <a:srgbClr val="434343"/>
                </a:solidFill>
              </a:defRPr>
            </a:lvl5pPr>
            <a:lvl6pPr indent="-317500" lvl="5" marL="2743200" rtl="0">
              <a:lnSpc>
                <a:spcPct val="115000"/>
              </a:lnSpc>
              <a:spcBef>
                <a:spcPts val="0"/>
              </a:spcBef>
              <a:spcAft>
                <a:spcPts val="0"/>
              </a:spcAft>
              <a:buSzPts val="1400"/>
              <a:buChar char="■"/>
              <a:defRPr>
                <a:solidFill>
                  <a:srgbClr val="434343"/>
                </a:solidFill>
              </a:defRPr>
            </a:lvl6pPr>
            <a:lvl7pPr indent="-317500" lvl="6" marL="3200400" rtl="0">
              <a:lnSpc>
                <a:spcPct val="115000"/>
              </a:lnSpc>
              <a:spcBef>
                <a:spcPts val="0"/>
              </a:spcBef>
              <a:spcAft>
                <a:spcPts val="0"/>
              </a:spcAft>
              <a:buSzPts val="1400"/>
              <a:buChar char="●"/>
              <a:defRPr>
                <a:solidFill>
                  <a:srgbClr val="434343"/>
                </a:solidFill>
              </a:defRPr>
            </a:lvl7pPr>
            <a:lvl8pPr indent="-317500" lvl="7" marL="3657600" rtl="0">
              <a:lnSpc>
                <a:spcPct val="115000"/>
              </a:lnSpc>
              <a:spcBef>
                <a:spcPts val="0"/>
              </a:spcBef>
              <a:spcAft>
                <a:spcPts val="0"/>
              </a:spcAft>
              <a:buSzPts val="1400"/>
              <a:buChar char="○"/>
              <a:defRPr>
                <a:solidFill>
                  <a:srgbClr val="434343"/>
                </a:solidFill>
              </a:defRPr>
            </a:lvl8pPr>
            <a:lvl9pPr indent="-317500" lvl="8" marL="4114800" rtl="0">
              <a:lnSpc>
                <a:spcPct val="115000"/>
              </a:lnSpc>
              <a:spcBef>
                <a:spcPts val="0"/>
              </a:spcBef>
              <a:spcAft>
                <a:spcPts val="0"/>
              </a:spcAft>
              <a:buSzPts val="1400"/>
              <a:buChar char="■"/>
              <a:defRPr>
                <a:solidFill>
                  <a:srgbClr val="434343"/>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20" name="Shape 220"/>
        <p:cNvGrpSpPr/>
        <p:nvPr/>
      </p:nvGrpSpPr>
      <p:grpSpPr>
        <a:xfrm>
          <a:off x="0" y="0"/>
          <a:ext cx="0" cy="0"/>
          <a:chOff x="0" y="0"/>
          <a:chExt cx="0" cy="0"/>
        </a:xfrm>
      </p:grpSpPr>
      <p:grpSp>
        <p:nvGrpSpPr>
          <p:cNvPr id="221" name="Google Shape;221;p15"/>
          <p:cNvGrpSpPr/>
          <p:nvPr/>
        </p:nvGrpSpPr>
        <p:grpSpPr>
          <a:xfrm>
            <a:off x="-76163" y="-821374"/>
            <a:ext cx="10378524" cy="6116020"/>
            <a:chOff x="-76163" y="-821374"/>
            <a:chExt cx="10378524" cy="6116020"/>
          </a:xfrm>
        </p:grpSpPr>
        <p:grpSp>
          <p:nvGrpSpPr>
            <p:cNvPr id="222" name="Google Shape;222;p15"/>
            <p:cNvGrpSpPr/>
            <p:nvPr/>
          </p:nvGrpSpPr>
          <p:grpSpPr>
            <a:xfrm flipH="1" rot="10800000">
              <a:off x="7706012" y="-821374"/>
              <a:ext cx="2596349" cy="1976799"/>
              <a:chOff x="7000787" y="4000151"/>
              <a:chExt cx="2596349" cy="1976799"/>
            </a:xfrm>
          </p:grpSpPr>
          <p:sp>
            <p:nvSpPr>
              <p:cNvPr id="223" name="Google Shape;223;p15"/>
              <p:cNvSpPr/>
              <p:nvPr/>
            </p:nvSpPr>
            <p:spPr>
              <a:xfrm>
                <a:off x="7000787" y="4266393"/>
                <a:ext cx="2596349" cy="1710558"/>
              </a:xfrm>
              <a:custGeom>
                <a:rect b="b" l="l" r="r" t="t"/>
                <a:pathLst>
                  <a:path extrusionOk="0" fill="none" h="983" w="1492">
                    <a:moveTo>
                      <a:pt x="1492" y="532"/>
                    </a:moveTo>
                    <a:cubicBezTo>
                      <a:pt x="1480" y="360"/>
                      <a:pt x="1502" y="232"/>
                      <a:pt x="1282" y="293"/>
                    </a:cubicBezTo>
                    <a:cubicBezTo>
                      <a:pt x="1062" y="355"/>
                      <a:pt x="908" y="391"/>
                      <a:pt x="848" y="275"/>
                    </a:cubicBezTo>
                    <a:cubicBezTo>
                      <a:pt x="789" y="159"/>
                      <a:pt x="776" y="-19"/>
                      <a:pt x="640" y="1"/>
                    </a:cubicBezTo>
                    <a:cubicBezTo>
                      <a:pt x="504" y="22"/>
                      <a:pt x="349" y="142"/>
                      <a:pt x="393" y="253"/>
                    </a:cubicBezTo>
                    <a:cubicBezTo>
                      <a:pt x="438" y="365"/>
                      <a:pt x="443" y="81"/>
                      <a:pt x="657" y="98"/>
                    </a:cubicBezTo>
                    <a:cubicBezTo>
                      <a:pt x="730" y="104"/>
                      <a:pt x="736" y="404"/>
                      <a:pt x="824" y="390"/>
                    </a:cubicBezTo>
                    <a:cubicBezTo>
                      <a:pt x="912" y="377"/>
                      <a:pt x="908" y="349"/>
                      <a:pt x="965" y="403"/>
                    </a:cubicBezTo>
                    <a:cubicBezTo>
                      <a:pt x="1022" y="457"/>
                      <a:pt x="1089" y="392"/>
                      <a:pt x="1215" y="358"/>
                    </a:cubicBezTo>
                    <a:cubicBezTo>
                      <a:pt x="1275" y="342"/>
                      <a:pt x="1355" y="309"/>
                      <a:pt x="1387" y="388"/>
                    </a:cubicBezTo>
                    <a:cubicBezTo>
                      <a:pt x="1420" y="467"/>
                      <a:pt x="1406" y="559"/>
                      <a:pt x="1406" y="559"/>
                    </a:cubicBezTo>
                    <a:lnTo>
                      <a:pt x="1328" y="599"/>
                    </a:lnTo>
                    <a:cubicBezTo>
                      <a:pt x="1328" y="599"/>
                      <a:pt x="1398" y="554"/>
                      <a:pt x="1355" y="456"/>
                    </a:cubicBezTo>
                    <a:cubicBezTo>
                      <a:pt x="1313" y="359"/>
                      <a:pt x="1260" y="373"/>
                      <a:pt x="1131" y="441"/>
                    </a:cubicBezTo>
                    <a:cubicBezTo>
                      <a:pt x="1003" y="509"/>
                      <a:pt x="1054" y="530"/>
                      <a:pt x="940" y="512"/>
                    </a:cubicBezTo>
                    <a:cubicBezTo>
                      <a:pt x="826" y="495"/>
                      <a:pt x="813" y="503"/>
                      <a:pt x="737" y="410"/>
                    </a:cubicBezTo>
                    <a:cubicBezTo>
                      <a:pt x="718" y="387"/>
                      <a:pt x="686" y="284"/>
                      <a:pt x="670" y="251"/>
                    </a:cubicBezTo>
                    <a:cubicBezTo>
                      <a:pt x="622" y="152"/>
                      <a:pt x="596" y="212"/>
                      <a:pt x="573" y="289"/>
                    </a:cubicBezTo>
                    <a:cubicBezTo>
                      <a:pt x="511" y="499"/>
                      <a:pt x="347" y="358"/>
                      <a:pt x="347" y="358"/>
                    </a:cubicBezTo>
                    <a:lnTo>
                      <a:pt x="310" y="211"/>
                    </a:lnTo>
                    <a:cubicBezTo>
                      <a:pt x="292" y="137"/>
                      <a:pt x="153" y="180"/>
                      <a:pt x="172" y="260"/>
                    </a:cubicBezTo>
                    <a:cubicBezTo>
                      <a:pt x="191" y="341"/>
                      <a:pt x="241" y="347"/>
                      <a:pt x="254" y="386"/>
                    </a:cubicBezTo>
                    <a:cubicBezTo>
                      <a:pt x="267" y="426"/>
                      <a:pt x="341" y="457"/>
                      <a:pt x="336" y="562"/>
                    </a:cubicBezTo>
                    <a:cubicBezTo>
                      <a:pt x="331" y="667"/>
                      <a:pt x="279" y="786"/>
                      <a:pt x="222" y="773"/>
                    </a:cubicBezTo>
                    <a:cubicBezTo>
                      <a:pt x="165" y="761"/>
                      <a:pt x="186" y="758"/>
                      <a:pt x="210" y="692"/>
                    </a:cubicBezTo>
                    <a:cubicBezTo>
                      <a:pt x="235" y="626"/>
                      <a:pt x="289" y="624"/>
                      <a:pt x="278" y="549"/>
                    </a:cubicBezTo>
                    <a:cubicBezTo>
                      <a:pt x="267" y="475"/>
                      <a:pt x="220" y="482"/>
                      <a:pt x="188" y="410"/>
                    </a:cubicBezTo>
                    <a:cubicBezTo>
                      <a:pt x="157" y="338"/>
                      <a:pt x="107" y="193"/>
                      <a:pt x="60" y="207"/>
                    </a:cubicBezTo>
                    <a:cubicBezTo>
                      <a:pt x="14" y="221"/>
                      <a:pt x="43" y="328"/>
                      <a:pt x="43" y="328"/>
                    </a:cubicBezTo>
                    <a:cubicBezTo>
                      <a:pt x="43" y="328"/>
                      <a:pt x="126" y="413"/>
                      <a:pt x="172" y="489"/>
                    </a:cubicBezTo>
                    <a:cubicBezTo>
                      <a:pt x="218" y="566"/>
                      <a:pt x="180" y="675"/>
                      <a:pt x="125" y="725"/>
                    </a:cubicBezTo>
                    <a:cubicBezTo>
                      <a:pt x="71" y="776"/>
                      <a:pt x="16" y="741"/>
                      <a:pt x="16" y="741"/>
                    </a:cubicBezTo>
                    <a:cubicBezTo>
                      <a:pt x="16" y="741"/>
                      <a:pt x="158" y="672"/>
                      <a:pt x="145" y="590"/>
                    </a:cubicBezTo>
                    <a:cubicBezTo>
                      <a:pt x="132" y="509"/>
                      <a:pt x="2" y="424"/>
                      <a:pt x="2" y="424"/>
                    </a:cubicBezTo>
                    <a:lnTo>
                      <a:pt x="22" y="553"/>
                    </a:lnTo>
                    <a:cubicBezTo>
                      <a:pt x="22" y="553"/>
                      <a:pt x="79" y="566"/>
                      <a:pt x="73" y="615"/>
                    </a:cubicBezTo>
                    <a:cubicBezTo>
                      <a:pt x="67" y="665"/>
                      <a:pt x="0" y="681"/>
                      <a:pt x="0" y="681"/>
                    </a:cubicBezTo>
                    <a:lnTo>
                      <a:pt x="80" y="982"/>
                    </a:lnTo>
                    <a:cubicBezTo>
                      <a:pt x="80" y="982"/>
                      <a:pt x="290" y="992"/>
                      <a:pt x="321" y="876"/>
                    </a:cubicBezTo>
                    <a:cubicBezTo>
                      <a:pt x="352" y="760"/>
                      <a:pt x="389" y="678"/>
                      <a:pt x="377" y="603"/>
                    </a:cubicBezTo>
                    <a:cubicBezTo>
                      <a:pt x="366" y="529"/>
                      <a:pt x="362" y="411"/>
                      <a:pt x="387" y="442"/>
                    </a:cubicBezTo>
                    <a:cubicBezTo>
                      <a:pt x="412" y="473"/>
                      <a:pt x="531" y="518"/>
                      <a:pt x="575" y="490"/>
                    </a:cubicBezTo>
                    <a:cubicBezTo>
                      <a:pt x="620" y="462"/>
                      <a:pt x="664" y="435"/>
                      <a:pt x="700" y="492"/>
                    </a:cubicBezTo>
                    <a:cubicBezTo>
                      <a:pt x="737" y="549"/>
                      <a:pt x="888" y="540"/>
                      <a:pt x="888" y="540"/>
                    </a:cubicBezTo>
                    <a:cubicBezTo>
                      <a:pt x="888" y="540"/>
                      <a:pt x="994" y="594"/>
                      <a:pt x="1059" y="563"/>
                    </a:cubicBezTo>
                    <a:cubicBezTo>
                      <a:pt x="1124" y="533"/>
                      <a:pt x="1157" y="478"/>
                      <a:pt x="1225" y="468"/>
                    </a:cubicBezTo>
                    <a:cubicBezTo>
                      <a:pt x="1293" y="458"/>
                      <a:pt x="1256" y="672"/>
                      <a:pt x="1256" y="672"/>
                    </a:cubicBezTo>
                    <a:lnTo>
                      <a:pt x="1174" y="684"/>
                    </a:lnTo>
                    <a:cubicBezTo>
                      <a:pt x="1174" y="684"/>
                      <a:pt x="1251" y="590"/>
                      <a:pt x="1197" y="556"/>
                    </a:cubicBezTo>
                    <a:cubicBezTo>
                      <a:pt x="1144" y="523"/>
                      <a:pt x="1135" y="655"/>
                      <a:pt x="979" y="679"/>
                    </a:cubicBezTo>
                    <a:cubicBezTo>
                      <a:pt x="823" y="703"/>
                      <a:pt x="903" y="594"/>
                      <a:pt x="767" y="614"/>
                    </a:cubicBezTo>
                    <a:cubicBezTo>
                      <a:pt x="632" y="635"/>
                      <a:pt x="692" y="528"/>
                      <a:pt x="623" y="531"/>
                    </a:cubicBezTo>
                    <a:cubicBezTo>
                      <a:pt x="554" y="535"/>
                      <a:pt x="412" y="466"/>
                      <a:pt x="422" y="534"/>
                    </a:cubicBezTo>
                    <a:cubicBezTo>
                      <a:pt x="433" y="602"/>
                      <a:pt x="404" y="829"/>
                      <a:pt x="404" y="829"/>
                    </a:cubicBezTo>
                    <a:lnTo>
                      <a:pt x="478" y="811"/>
                    </a:lnTo>
                    <a:cubicBezTo>
                      <a:pt x="478" y="811"/>
                      <a:pt x="476" y="665"/>
                      <a:pt x="497" y="620"/>
                    </a:cubicBezTo>
                    <a:cubicBezTo>
                      <a:pt x="519" y="575"/>
                      <a:pt x="558" y="514"/>
                      <a:pt x="598" y="598"/>
                    </a:cubicBezTo>
                    <a:cubicBezTo>
                      <a:pt x="639" y="682"/>
                      <a:pt x="695" y="681"/>
                      <a:pt x="750" y="679"/>
                    </a:cubicBezTo>
                    <a:cubicBezTo>
                      <a:pt x="806" y="678"/>
                      <a:pt x="815" y="746"/>
                      <a:pt x="815" y="746"/>
                    </a:cubicBezTo>
                    <a:lnTo>
                      <a:pt x="698" y="750"/>
                    </a:lnTo>
                    <a:cubicBezTo>
                      <a:pt x="698" y="750"/>
                      <a:pt x="536" y="642"/>
                      <a:pt x="542" y="683"/>
                    </a:cubicBezTo>
                    <a:cubicBezTo>
                      <a:pt x="548" y="724"/>
                      <a:pt x="565" y="791"/>
                      <a:pt x="565" y="791"/>
                    </a:cubicBezTo>
                    <a:lnTo>
                      <a:pt x="1026" y="804"/>
                    </a:lnTo>
                  </a:path>
                </a:pathLst>
              </a:custGeom>
              <a:noFill/>
              <a:ln cap="flat" cmpd="sng" w="19050">
                <a:solidFill>
                  <a:schemeClr val="dk2"/>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 name="Google Shape;224;p15"/>
              <p:cNvSpPr/>
              <p:nvPr/>
            </p:nvSpPr>
            <p:spPr>
              <a:xfrm>
                <a:off x="8258938" y="4000151"/>
                <a:ext cx="1296434" cy="793504"/>
              </a:xfrm>
              <a:custGeom>
                <a:rect b="b" l="l" r="r" t="t"/>
                <a:pathLst>
                  <a:path extrusionOk="0" h="456" w="745">
                    <a:moveTo>
                      <a:pt x="0" y="106"/>
                    </a:moveTo>
                    <a:cubicBezTo>
                      <a:pt x="55" y="146"/>
                      <a:pt x="119" y="297"/>
                      <a:pt x="205" y="409"/>
                    </a:cubicBezTo>
                    <a:cubicBezTo>
                      <a:pt x="292" y="521"/>
                      <a:pt x="406" y="400"/>
                      <a:pt x="535" y="380"/>
                    </a:cubicBezTo>
                    <a:cubicBezTo>
                      <a:pt x="664" y="361"/>
                      <a:pt x="742" y="418"/>
                      <a:pt x="745" y="389"/>
                    </a:cubicBezTo>
                    <a:cubicBezTo>
                      <a:pt x="747" y="366"/>
                      <a:pt x="667" y="127"/>
                      <a:pt x="642" y="53"/>
                    </a:cubicBezTo>
                    <a:lnTo>
                      <a:pt x="642" y="53"/>
                    </a:lnTo>
                    <a:cubicBezTo>
                      <a:pt x="642" y="51"/>
                      <a:pt x="641" y="50"/>
                      <a:pt x="640" y="49"/>
                    </a:cubicBezTo>
                    <a:cubicBezTo>
                      <a:pt x="638" y="45"/>
                      <a:pt x="636" y="42"/>
                      <a:pt x="632" y="40"/>
                    </a:cubicBezTo>
                    <a:cubicBezTo>
                      <a:pt x="629" y="38"/>
                      <a:pt x="624" y="37"/>
                      <a:pt x="620" y="37"/>
                    </a:cubicBezTo>
                    <a:cubicBezTo>
                      <a:pt x="616" y="37"/>
                      <a:pt x="612" y="38"/>
                      <a:pt x="608" y="40"/>
                    </a:cubicBezTo>
                    <a:cubicBezTo>
                      <a:pt x="604" y="42"/>
                      <a:pt x="601" y="46"/>
                      <a:pt x="599" y="49"/>
                    </a:cubicBezTo>
                    <a:cubicBezTo>
                      <a:pt x="597" y="53"/>
                      <a:pt x="596" y="56"/>
                      <a:pt x="596" y="61"/>
                    </a:cubicBezTo>
                    <a:cubicBezTo>
                      <a:pt x="596" y="63"/>
                      <a:pt x="597" y="66"/>
                      <a:pt x="597" y="69"/>
                    </a:cubicBezTo>
                    <a:cubicBezTo>
                      <a:pt x="623" y="136"/>
                      <a:pt x="691" y="324"/>
                      <a:pt x="650" y="313"/>
                    </a:cubicBezTo>
                    <a:lnTo>
                      <a:pt x="650" y="313"/>
                    </a:lnTo>
                    <a:cubicBezTo>
                      <a:pt x="626" y="307"/>
                      <a:pt x="601" y="304"/>
                      <a:pt x="577" y="304"/>
                    </a:cubicBezTo>
                    <a:cubicBezTo>
                      <a:pt x="557" y="304"/>
                      <a:pt x="538" y="306"/>
                      <a:pt x="519" y="310"/>
                    </a:cubicBezTo>
                    <a:lnTo>
                      <a:pt x="519" y="310"/>
                    </a:lnTo>
                    <a:cubicBezTo>
                      <a:pt x="484" y="318"/>
                      <a:pt x="450" y="331"/>
                      <a:pt x="419" y="349"/>
                    </a:cubicBezTo>
                    <a:cubicBezTo>
                      <a:pt x="317" y="406"/>
                      <a:pt x="261" y="407"/>
                      <a:pt x="246" y="354"/>
                    </a:cubicBezTo>
                    <a:cubicBezTo>
                      <a:pt x="231" y="301"/>
                      <a:pt x="63" y="111"/>
                      <a:pt x="63" y="111"/>
                    </a:cubicBezTo>
                    <a:lnTo>
                      <a:pt x="158" y="96"/>
                    </a:lnTo>
                    <a:cubicBezTo>
                      <a:pt x="158" y="96"/>
                      <a:pt x="228" y="341"/>
                      <a:pt x="318" y="322"/>
                    </a:cubicBezTo>
                    <a:cubicBezTo>
                      <a:pt x="439" y="297"/>
                      <a:pt x="499" y="233"/>
                      <a:pt x="545" y="260"/>
                    </a:cubicBezTo>
                    <a:cubicBezTo>
                      <a:pt x="581" y="282"/>
                      <a:pt x="540" y="139"/>
                      <a:pt x="521" y="81"/>
                    </a:cubicBezTo>
                    <a:lnTo>
                      <a:pt x="521" y="81"/>
                    </a:lnTo>
                    <a:cubicBezTo>
                      <a:pt x="521" y="79"/>
                      <a:pt x="520" y="78"/>
                      <a:pt x="519" y="76"/>
                    </a:cubicBezTo>
                    <a:cubicBezTo>
                      <a:pt x="517" y="72"/>
                      <a:pt x="515" y="69"/>
                      <a:pt x="511" y="67"/>
                    </a:cubicBezTo>
                    <a:cubicBezTo>
                      <a:pt x="508" y="65"/>
                      <a:pt x="503" y="64"/>
                      <a:pt x="499" y="64"/>
                    </a:cubicBezTo>
                    <a:cubicBezTo>
                      <a:pt x="496" y="64"/>
                      <a:pt x="493" y="65"/>
                      <a:pt x="490" y="66"/>
                    </a:cubicBezTo>
                    <a:lnTo>
                      <a:pt x="481" y="69"/>
                    </a:lnTo>
                    <a:lnTo>
                      <a:pt x="481" y="69"/>
                    </a:lnTo>
                    <a:cubicBezTo>
                      <a:pt x="480" y="70"/>
                      <a:pt x="479" y="70"/>
                      <a:pt x="478" y="71"/>
                    </a:cubicBezTo>
                    <a:cubicBezTo>
                      <a:pt x="474" y="73"/>
                      <a:pt x="471" y="77"/>
                      <a:pt x="469" y="80"/>
                    </a:cubicBezTo>
                    <a:cubicBezTo>
                      <a:pt x="467" y="84"/>
                      <a:pt x="466" y="87"/>
                      <a:pt x="466" y="91"/>
                    </a:cubicBezTo>
                    <a:cubicBezTo>
                      <a:pt x="466" y="95"/>
                      <a:pt x="467" y="99"/>
                      <a:pt x="469" y="103"/>
                    </a:cubicBezTo>
                    <a:cubicBezTo>
                      <a:pt x="487" y="136"/>
                      <a:pt x="513" y="195"/>
                      <a:pt x="482" y="214"/>
                    </a:cubicBezTo>
                    <a:cubicBezTo>
                      <a:pt x="438" y="241"/>
                      <a:pt x="339" y="277"/>
                      <a:pt x="329" y="258"/>
                    </a:cubicBezTo>
                    <a:cubicBezTo>
                      <a:pt x="320" y="239"/>
                      <a:pt x="344" y="214"/>
                      <a:pt x="391" y="207"/>
                    </a:cubicBezTo>
                    <a:cubicBezTo>
                      <a:pt x="439" y="200"/>
                      <a:pt x="428" y="180"/>
                      <a:pt x="385" y="124"/>
                    </a:cubicBezTo>
                    <a:cubicBezTo>
                      <a:pt x="342" y="68"/>
                      <a:pt x="310" y="87"/>
                      <a:pt x="310" y="87"/>
                    </a:cubicBezTo>
                    <a:cubicBezTo>
                      <a:pt x="310" y="87"/>
                      <a:pt x="292" y="89"/>
                      <a:pt x="293" y="159"/>
                    </a:cubicBezTo>
                    <a:cubicBezTo>
                      <a:pt x="295" y="263"/>
                      <a:pt x="231" y="120"/>
                      <a:pt x="203" y="27"/>
                    </a:cubicBezTo>
                    <a:cubicBezTo>
                      <a:pt x="175" y="-66"/>
                      <a:pt x="0" y="106"/>
                      <a:pt x="0" y="106"/>
                    </a:cubicBezTo>
                    <a:close/>
                  </a:path>
                </a:pathLst>
              </a:custGeom>
              <a:noFill/>
              <a:ln cap="flat" cmpd="sng" w="19050">
                <a:solidFill>
                  <a:schemeClr val="dk2"/>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25" name="Google Shape;225;p15"/>
            <p:cNvGrpSpPr/>
            <p:nvPr/>
          </p:nvGrpSpPr>
          <p:grpSpPr>
            <a:xfrm>
              <a:off x="-76163" y="3944878"/>
              <a:ext cx="1377813" cy="1349768"/>
              <a:chOff x="3324960" y="4148640"/>
              <a:chExt cx="496080" cy="486000"/>
            </a:xfrm>
          </p:grpSpPr>
          <p:sp>
            <p:nvSpPr>
              <p:cNvPr id="226" name="Google Shape;226;p15"/>
              <p:cNvSpPr/>
              <p:nvPr/>
            </p:nvSpPr>
            <p:spPr>
              <a:xfrm flipH="1" rot="10800000">
                <a:off x="3332880" y="4392000"/>
                <a:ext cx="315360" cy="242640"/>
              </a:xfrm>
              <a:custGeom>
                <a:rect b="b" l="l" r="r" t="t"/>
                <a:pathLst>
                  <a:path extrusionOk="0" h="674" w="876">
                    <a:moveTo>
                      <a:pt x="23" y="510"/>
                    </a:moveTo>
                    <a:cubicBezTo>
                      <a:pt x="23" y="510"/>
                      <a:pt x="255" y="225"/>
                      <a:pt x="352" y="195"/>
                    </a:cubicBezTo>
                    <a:cubicBezTo>
                      <a:pt x="450" y="165"/>
                      <a:pt x="622" y="0"/>
                      <a:pt x="622" y="0"/>
                    </a:cubicBezTo>
                    <a:lnTo>
                      <a:pt x="696" y="7"/>
                    </a:lnTo>
                    <a:cubicBezTo>
                      <a:pt x="696" y="7"/>
                      <a:pt x="360" y="226"/>
                      <a:pt x="412" y="232"/>
                    </a:cubicBezTo>
                    <a:cubicBezTo>
                      <a:pt x="471" y="240"/>
                      <a:pt x="801" y="37"/>
                      <a:pt x="801" y="37"/>
                    </a:cubicBezTo>
                    <a:lnTo>
                      <a:pt x="876" y="45"/>
                    </a:lnTo>
                    <a:cubicBezTo>
                      <a:pt x="876" y="45"/>
                      <a:pt x="472" y="323"/>
                      <a:pt x="352" y="285"/>
                    </a:cubicBezTo>
                    <a:cubicBezTo>
                      <a:pt x="232" y="248"/>
                      <a:pt x="0" y="674"/>
                      <a:pt x="0" y="674"/>
                    </a:cubicBezTo>
                    <a:lnTo>
                      <a:pt x="23" y="51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7" name="Google Shape;227;p15"/>
              <p:cNvSpPr/>
              <p:nvPr/>
            </p:nvSpPr>
            <p:spPr>
              <a:xfrm flipH="1" rot="10800000">
                <a:off x="3327120" y="4286520"/>
                <a:ext cx="423360" cy="337320"/>
              </a:xfrm>
              <a:custGeom>
                <a:rect b="b" l="l" r="r" t="t"/>
                <a:pathLst>
                  <a:path extrusionOk="0" h="937" w="1176">
                    <a:moveTo>
                      <a:pt x="24" y="825"/>
                    </a:moveTo>
                    <a:cubicBezTo>
                      <a:pt x="24" y="825"/>
                      <a:pt x="83" y="652"/>
                      <a:pt x="188" y="577"/>
                    </a:cubicBezTo>
                    <a:cubicBezTo>
                      <a:pt x="294" y="502"/>
                      <a:pt x="383" y="533"/>
                      <a:pt x="465" y="450"/>
                    </a:cubicBezTo>
                    <a:cubicBezTo>
                      <a:pt x="547" y="368"/>
                      <a:pt x="705" y="331"/>
                      <a:pt x="727" y="300"/>
                    </a:cubicBezTo>
                    <a:cubicBezTo>
                      <a:pt x="750" y="270"/>
                      <a:pt x="1057" y="7"/>
                      <a:pt x="1057" y="7"/>
                    </a:cubicBezTo>
                    <a:lnTo>
                      <a:pt x="1176" y="0"/>
                    </a:lnTo>
                    <a:cubicBezTo>
                      <a:pt x="1176" y="0"/>
                      <a:pt x="1057" y="135"/>
                      <a:pt x="959" y="180"/>
                    </a:cubicBezTo>
                    <a:cubicBezTo>
                      <a:pt x="861" y="225"/>
                      <a:pt x="809" y="368"/>
                      <a:pt x="711" y="375"/>
                    </a:cubicBezTo>
                    <a:cubicBezTo>
                      <a:pt x="614" y="383"/>
                      <a:pt x="532" y="487"/>
                      <a:pt x="427" y="562"/>
                    </a:cubicBezTo>
                    <a:cubicBezTo>
                      <a:pt x="322" y="637"/>
                      <a:pt x="262" y="578"/>
                      <a:pt x="194" y="645"/>
                    </a:cubicBezTo>
                    <a:cubicBezTo>
                      <a:pt x="127" y="713"/>
                      <a:pt x="0" y="937"/>
                      <a:pt x="0" y="937"/>
                    </a:cubicBezTo>
                    <a:lnTo>
                      <a:pt x="24" y="825"/>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8" name="Google Shape;228;p15"/>
              <p:cNvSpPr/>
              <p:nvPr/>
            </p:nvSpPr>
            <p:spPr>
              <a:xfrm flipH="1" rot="10800000">
                <a:off x="3324960" y="4148640"/>
                <a:ext cx="496080" cy="467280"/>
              </a:xfrm>
              <a:custGeom>
                <a:rect b="b" l="l" r="r" t="t"/>
                <a:pathLst>
                  <a:path extrusionOk="0" h="1298" w="1378">
                    <a:moveTo>
                      <a:pt x="0" y="1057"/>
                    </a:moveTo>
                    <a:cubicBezTo>
                      <a:pt x="0" y="1057"/>
                      <a:pt x="30" y="1012"/>
                      <a:pt x="156" y="915"/>
                    </a:cubicBezTo>
                    <a:cubicBezTo>
                      <a:pt x="190" y="889"/>
                      <a:pt x="179" y="825"/>
                      <a:pt x="329" y="713"/>
                    </a:cubicBezTo>
                    <a:lnTo>
                      <a:pt x="329" y="713"/>
                    </a:lnTo>
                    <a:cubicBezTo>
                      <a:pt x="419" y="644"/>
                      <a:pt x="505" y="570"/>
                      <a:pt x="583" y="488"/>
                    </a:cubicBezTo>
                    <a:cubicBezTo>
                      <a:pt x="662" y="407"/>
                      <a:pt x="763" y="488"/>
                      <a:pt x="838" y="390"/>
                    </a:cubicBezTo>
                    <a:cubicBezTo>
                      <a:pt x="913" y="293"/>
                      <a:pt x="1303" y="0"/>
                      <a:pt x="1303" y="0"/>
                    </a:cubicBezTo>
                    <a:lnTo>
                      <a:pt x="1378" y="0"/>
                    </a:lnTo>
                    <a:cubicBezTo>
                      <a:pt x="1378" y="0"/>
                      <a:pt x="1123" y="136"/>
                      <a:pt x="973" y="323"/>
                    </a:cubicBezTo>
                    <a:cubicBezTo>
                      <a:pt x="823" y="511"/>
                      <a:pt x="808" y="473"/>
                      <a:pt x="688" y="503"/>
                    </a:cubicBezTo>
                    <a:cubicBezTo>
                      <a:pt x="568" y="533"/>
                      <a:pt x="389" y="751"/>
                      <a:pt x="374" y="870"/>
                    </a:cubicBezTo>
                    <a:cubicBezTo>
                      <a:pt x="359" y="990"/>
                      <a:pt x="22" y="1298"/>
                      <a:pt x="22" y="1298"/>
                    </a:cubicBezTo>
                    <a:lnTo>
                      <a:pt x="52" y="1178"/>
                    </a:lnTo>
                    <a:cubicBezTo>
                      <a:pt x="52" y="1178"/>
                      <a:pt x="276" y="999"/>
                      <a:pt x="291" y="931"/>
                    </a:cubicBezTo>
                    <a:cubicBezTo>
                      <a:pt x="306" y="864"/>
                      <a:pt x="508" y="609"/>
                      <a:pt x="448" y="646"/>
                    </a:cubicBezTo>
                    <a:cubicBezTo>
                      <a:pt x="388" y="684"/>
                      <a:pt x="60" y="1081"/>
                      <a:pt x="60" y="1081"/>
                    </a:cubicBezTo>
                    <a:lnTo>
                      <a:pt x="0" y="1057"/>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29" name="Google Shape;229;p15"/>
            <p:cNvGrpSpPr/>
            <p:nvPr/>
          </p:nvGrpSpPr>
          <p:grpSpPr>
            <a:xfrm>
              <a:off x="8119192" y="-398156"/>
              <a:ext cx="1524081" cy="1524448"/>
              <a:chOff x="-144325" y="4067317"/>
              <a:chExt cx="1247100" cy="1247400"/>
            </a:xfrm>
          </p:grpSpPr>
          <p:sp>
            <p:nvSpPr>
              <p:cNvPr id="230" name="Google Shape;230;p15"/>
              <p:cNvSpPr/>
              <p:nvPr/>
            </p:nvSpPr>
            <p:spPr>
              <a:xfrm>
                <a:off x="-144325" y="4067468"/>
                <a:ext cx="1247100" cy="1247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231" name="Google Shape;231;p15"/>
              <p:cNvGrpSpPr/>
              <p:nvPr/>
            </p:nvGrpSpPr>
            <p:grpSpPr>
              <a:xfrm>
                <a:off x="-144295" y="4067317"/>
                <a:ext cx="1247040" cy="1247400"/>
                <a:chOff x="3274560" y="360"/>
                <a:chExt cx="1247040" cy="1247400"/>
              </a:xfrm>
            </p:grpSpPr>
            <p:sp>
              <p:nvSpPr>
                <p:cNvPr id="232" name="Google Shape;232;p15"/>
                <p:cNvSpPr/>
                <p:nvPr/>
              </p:nvSpPr>
              <p:spPr>
                <a:xfrm>
                  <a:off x="3274560" y="509040"/>
                  <a:ext cx="48240" cy="230040"/>
                </a:xfrm>
                <a:custGeom>
                  <a:rect b="b" l="l" r="r" t="t"/>
                  <a:pathLst>
                    <a:path extrusionOk="0" h="639" w="134">
                      <a:moveTo>
                        <a:pt x="134" y="0"/>
                      </a:moveTo>
                      <a:lnTo>
                        <a:pt x="29" y="0"/>
                      </a:lnTo>
                      <a:lnTo>
                        <a:pt x="29" y="0"/>
                      </a:lnTo>
                      <a:cubicBezTo>
                        <a:pt x="9" y="105"/>
                        <a:pt x="0" y="212"/>
                        <a:pt x="0" y="320"/>
                      </a:cubicBezTo>
                      <a:cubicBezTo>
                        <a:pt x="0" y="427"/>
                        <a:pt x="9" y="534"/>
                        <a:pt x="29" y="639"/>
                      </a:cubicBezTo>
                      <a:lnTo>
                        <a:pt x="133" y="639"/>
                      </a:lnTo>
                      <a:lnTo>
                        <a:pt x="134"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 name="Google Shape;233;p15"/>
                <p:cNvSpPr/>
                <p:nvPr/>
              </p:nvSpPr>
              <p:spPr>
                <a:xfrm>
                  <a:off x="3552480" y="48600"/>
                  <a:ext cx="230400" cy="230400"/>
                </a:xfrm>
                <a:custGeom>
                  <a:rect b="b" l="l" r="r" t="t"/>
                  <a:pathLst>
                    <a:path extrusionOk="0" h="640" w="640">
                      <a:moveTo>
                        <a:pt x="640" y="639"/>
                      </a:moveTo>
                      <a:lnTo>
                        <a:pt x="640" y="0"/>
                      </a:lnTo>
                      <a:lnTo>
                        <a:pt x="290" y="0"/>
                      </a:lnTo>
                      <a:lnTo>
                        <a:pt x="290" y="0"/>
                      </a:lnTo>
                      <a:cubicBezTo>
                        <a:pt x="223" y="28"/>
                        <a:pt x="158" y="61"/>
                        <a:pt x="95" y="97"/>
                      </a:cubicBezTo>
                      <a:cubicBezTo>
                        <a:pt x="63" y="116"/>
                        <a:pt x="31" y="135"/>
                        <a:pt x="0" y="156"/>
                      </a:cubicBezTo>
                      <a:lnTo>
                        <a:pt x="0" y="640"/>
                      </a:lnTo>
                      <a:lnTo>
                        <a:pt x="640" y="639"/>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 name="Google Shape;234;p15"/>
                <p:cNvSpPr/>
                <p:nvPr/>
              </p:nvSpPr>
              <p:spPr>
                <a:xfrm>
                  <a:off x="3322800" y="278640"/>
                  <a:ext cx="229680" cy="230400"/>
                </a:xfrm>
                <a:custGeom>
                  <a:rect b="b" l="l" r="r" t="t"/>
                  <a:pathLst>
                    <a:path extrusionOk="0" h="640" w="638">
                      <a:moveTo>
                        <a:pt x="638" y="640"/>
                      </a:moveTo>
                      <a:lnTo>
                        <a:pt x="638" y="0"/>
                      </a:lnTo>
                      <a:lnTo>
                        <a:pt x="154" y="0"/>
                      </a:lnTo>
                      <a:lnTo>
                        <a:pt x="154" y="0"/>
                      </a:lnTo>
                      <a:cubicBezTo>
                        <a:pt x="134" y="31"/>
                        <a:pt x="115" y="63"/>
                        <a:pt x="96" y="95"/>
                      </a:cubicBezTo>
                      <a:cubicBezTo>
                        <a:pt x="60" y="158"/>
                        <a:pt x="28" y="223"/>
                        <a:pt x="0" y="290"/>
                      </a:cubicBezTo>
                      <a:lnTo>
                        <a:pt x="0" y="640"/>
                      </a:lnTo>
                      <a:lnTo>
                        <a:pt x="638" y="64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 name="Google Shape;235;p15"/>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 name="Google Shape;236;p15"/>
                <p:cNvSpPr/>
                <p:nvPr/>
              </p:nvSpPr>
              <p:spPr>
                <a:xfrm>
                  <a:off x="3782880" y="360"/>
                  <a:ext cx="230040" cy="48240"/>
                </a:xfrm>
                <a:custGeom>
                  <a:rect b="b" l="l" r="r" t="t"/>
                  <a:pathLst>
                    <a:path extrusionOk="0" h="134" w="639">
                      <a:moveTo>
                        <a:pt x="639" y="134"/>
                      </a:moveTo>
                      <a:lnTo>
                        <a:pt x="639" y="30"/>
                      </a:lnTo>
                      <a:lnTo>
                        <a:pt x="639" y="30"/>
                      </a:lnTo>
                      <a:cubicBezTo>
                        <a:pt x="534" y="10"/>
                        <a:pt x="427" y="0"/>
                        <a:pt x="319" y="0"/>
                      </a:cubicBezTo>
                      <a:cubicBezTo>
                        <a:pt x="212" y="0"/>
                        <a:pt x="105" y="10"/>
                        <a:pt x="0" y="30"/>
                      </a:cubicBezTo>
                      <a:lnTo>
                        <a:pt x="0" y="134"/>
                      </a:lnTo>
                      <a:lnTo>
                        <a:pt x="639" y="134"/>
                      </a:lnTo>
                      <a:close/>
                    </a:path>
                  </a:pathLst>
                </a:custGeom>
                <a:solidFill>
                  <a:schemeClr val="accent1"/>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 name="Google Shape;237;p15"/>
                <p:cNvSpPr/>
                <p:nvPr/>
              </p:nvSpPr>
              <p:spPr>
                <a:xfrm>
                  <a:off x="4012920" y="48600"/>
                  <a:ext cx="230040" cy="230040"/>
                </a:xfrm>
                <a:custGeom>
                  <a:rect b="b" l="l" r="r" t="t"/>
                  <a:pathLst>
                    <a:path extrusionOk="0" h="639" w="639">
                      <a:moveTo>
                        <a:pt x="0" y="639"/>
                      </a:moveTo>
                      <a:lnTo>
                        <a:pt x="639" y="639"/>
                      </a:lnTo>
                      <a:lnTo>
                        <a:pt x="639" y="156"/>
                      </a:lnTo>
                      <a:lnTo>
                        <a:pt x="639" y="156"/>
                      </a:lnTo>
                      <a:cubicBezTo>
                        <a:pt x="609" y="135"/>
                        <a:pt x="578" y="116"/>
                        <a:pt x="545" y="97"/>
                      </a:cubicBezTo>
                      <a:cubicBezTo>
                        <a:pt x="483" y="61"/>
                        <a:pt x="417" y="28"/>
                        <a:pt x="349" y="0"/>
                      </a:cubicBezTo>
                      <a:lnTo>
                        <a:pt x="0" y="0"/>
                      </a:lnTo>
                      <a:lnTo>
                        <a:pt x="0" y="639"/>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8" name="Google Shape;238;p15"/>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 name="Google Shape;239;p15"/>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 name="Google Shape;240;p15"/>
                <p:cNvSpPr/>
                <p:nvPr/>
              </p:nvSpPr>
              <p:spPr>
                <a:xfrm>
                  <a:off x="4242960" y="278640"/>
                  <a:ext cx="230400" cy="230400"/>
                </a:xfrm>
                <a:custGeom>
                  <a:rect b="b" l="l" r="r" t="t"/>
                  <a:pathLst>
                    <a:path extrusionOk="0" h="640" w="640">
                      <a:moveTo>
                        <a:pt x="0" y="640"/>
                      </a:moveTo>
                      <a:lnTo>
                        <a:pt x="640" y="640"/>
                      </a:lnTo>
                      <a:lnTo>
                        <a:pt x="640" y="290"/>
                      </a:lnTo>
                      <a:lnTo>
                        <a:pt x="640" y="290"/>
                      </a:lnTo>
                      <a:cubicBezTo>
                        <a:pt x="612" y="223"/>
                        <a:pt x="579" y="158"/>
                        <a:pt x="543" y="95"/>
                      </a:cubicBezTo>
                      <a:cubicBezTo>
                        <a:pt x="524" y="63"/>
                        <a:pt x="505" y="31"/>
                        <a:pt x="484" y="0"/>
                      </a:cubicBezTo>
                      <a:lnTo>
                        <a:pt x="0" y="0"/>
                      </a:lnTo>
                      <a:lnTo>
                        <a:pt x="0" y="64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 name="Google Shape;241;p15"/>
                <p:cNvSpPr/>
                <p:nvPr/>
              </p:nvSpPr>
              <p:spPr>
                <a:xfrm>
                  <a:off x="4473360" y="509040"/>
                  <a:ext cx="48240" cy="230040"/>
                </a:xfrm>
                <a:custGeom>
                  <a:rect b="b" l="l" r="r" t="t"/>
                  <a:pathLst>
                    <a:path extrusionOk="0" h="639" w="134">
                      <a:moveTo>
                        <a:pt x="0" y="639"/>
                      </a:moveTo>
                      <a:lnTo>
                        <a:pt x="104" y="639"/>
                      </a:lnTo>
                      <a:lnTo>
                        <a:pt x="104" y="639"/>
                      </a:lnTo>
                      <a:cubicBezTo>
                        <a:pt x="124" y="534"/>
                        <a:pt x="134" y="427"/>
                        <a:pt x="134" y="320"/>
                      </a:cubicBezTo>
                      <a:cubicBezTo>
                        <a:pt x="134" y="212"/>
                        <a:pt x="124" y="105"/>
                        <a:pt x="104" y="0"/>
                      </a:cubicBezTo>
                      <a:lnTo>
                        <a:pt x="0" y="0"/>
                      </a:lnTo>
                      <a:lnTo>
                        <a:pt x="0" y="639"/>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 name="Google Shape;242;p15"/>
                <p:cNvSpPr/>
                <p:nvPr/>
              </p:nvSpPr>
              <p:spPr>
                <a:xfrm>
                  <a:off x="3552480" y="969480"/>
                  <a:ext cx="230400" cy="230400"/>
                </a:xfrm>
                <a:custGeom>
                  <a:rect b="b" l="l" r="r" t="t"/>
                  <a:pathLst>
                    <a:path extrusionOk="0" h="640" w="640">
                      <a:moveTo>
                        <a:pt x="640" y="0"/>
                      </a:moveTo>
                      <a:lnTo>
                        <a:pt x="0" y="0"/>
                      </a:lnTo>
                      <a:lnTo>
                        <a:pt x="0" y="484"/>
                      </a:lnTo>
                      <a:lnTo>
                        <a:pt x="0" y="484"/>
                      </a:lnTo>
                      <a:cubicBezTo>
                        <a:pt x="31" y="505"/>
                        <a:pt x="62" y="524"/>
                        <a:pt x="94" y="543"/>
                      </a:cubicBezTo>
                      <a:cubicBezTo>
                        <a:pt x="158" y="579"/>
                        <a:pt x="223" y="612"/>
                        <a:pt x="290" y="640"/>
                      </a:cubicBezTo>
                      <a:lnTo>
                        <a:pt x="640" y="640"/>
                      </a:lnTo>
                      <a:lnTo>
                        <a:pt x="64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 name="Google Shape;243;p15"/>
                <p:cNvSpPr/>
                <p:nvPr/>
              </p:nvSpPr>
              <p:spPr>
                <a:xfrm>
                  <a:off x="3782880" y="1199520"/>
                  <a:ext cx="230040" cy="48240"/>
                </a:xfrm>
                <a:custGeom>
                  <a:rect b="b" l="l" r="r" t="t"/>
                  <a:pathLst>
                    <a:path extrusionOk="0" h="134" w="639">
                      <a:moveTo>
                        <a:pt x="0" y="0"/>
                      </a:moveTo>
                      <a:lnTo>
                        <a:pt x="0" y="105"/>
                      </a:lnTo>
                      <a:lnTo>
                        <a:pt x="0" y="105"/>
                      </a:lnTo>
                      <a:cubicBezTo>
                        <a:pt x="105" y="124"/>
                        <a:pt x="212" y="134"/>
                        <a:pt x="320" y="134"/>
                      </a:cubicBezTo>
                      <a:cubicBezTo>
                        <a:pt x="427" y="134"/>
                        <a:pt x="534" y="124"/>
                        <a:pt x="639" y="105"/>
                      </a:cubicBezTo>
                      <a:lnTo>
                        <a:pt x="639" y="0"/>
                      </a:lnTo>
                      <a:lnTo>
                        <a:pt x="0" y="0"/>
                      </a:lnTo>
                      <a:close/>
                    </a:path>
                  </a:pathLst>
                </a:custGeom>
                <a:solidFill>
                  <a:schemeClr val="accent1"/>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 name="Google Shape;244;p15"/>
                <p:cNvSpPr/>
                <p:nvPr/>
              </p:nvSpPr>
              <p:spPr>
                <a:xfrm>
                  <a:off x="4012920" y="969480"/>
                  <a:ext cx="230040" cy="230040"/>
                </a:xfrm>
                <a:custGeom>
                  <a:rect b="b" l="l" r="r" t="t"/>
                  <a:pathLst>
                    <a:path extrusionOk="0" h="639" w="639">
                      <a:moveTo>
                        <a:pt x="0" y="0"/>
                      </a:moveTo>
                      <a:lnTo>
                        <a:pt x="0" y="639"/>
                      </a:lnTo>
                      <a:lnTo>
                        <a:pt x="349" y="639"/>
                      </a:lnTo>
                      <a:lnTo>
                        <a:pt x="349" y="639"/>
                      </a:lnTo>
                      <a:cubicBezTo>
                        <a:pt x="417" y="611"/>
                        <a:pt x="483" y="578"/>
                        <a:pt x="547" y="542"/>
                      </a:cubicBezTo>
                      <a:cubicBezTo>
                        <a:pt x="578" y="524"/>
                        <a:pt x="609" y="504"/>
                        <a:pt x="639" y="484"/>
                      </a:cubicBezTo>
                      <a:lnTo>
                        <a:pt x="639"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5" name="Google Shape;245;p15"/>
                <p:cNvSpPr/>
                <p:nvPr/>
              </p:nvSpPr>
              <p:spPr>
                <a:xfrm>
                  <a:off x="3322800" y="739080"/>
                  <a:ext cx="229680" cy="230400"/>
                </a:xfrm>
                <a:custGeom>
                  <a:rect b="b" l="l" r="r" t="t"/>
                  <a:pathLst>
                    <a:path extrusionOk="0" h="640" w="638">
                      <a:moveTo>
                        <a:pt x="638" y="0"/>
                      </a:moveTo>
                      <a:lnTo>
                        <a:pt x="0" y="0"/>
                      </a:lnTo>
                      <a:lnTo>
                        <a:pt x="0" y="350"/>
                      </a:lnTo>
                      <a:lnTo>
                        <a:pt x="0" y="350"/>
                      </a:lnTo>
                      <a:cubicBezTo>
                        <a:pt x="28" y="417"/>
                        <a:pt x="60" y="483"/>
                        <a:pt x="96" y="546"/>
                      </a:cubicBezTo>
                      <a:cubicBezTo>
                        <a:pt x="115" y="578"/>
                        <a:pt x="134" y="609"/>
                        <a:pt x="154" y="640"/>
                      </a:cubicBezTo>
                      <a:lnTo>
                        <a:pt x="638" y="640"/>
                      </a:lnTo>
                      <a:lnTo>
                        <a:pt x="638"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6" name="Google Shape;246;p15"/>
                <p:cNvSpPr/>
                <p:nvPr/>
              </p:nvSpPr>
              <p:spPr>
                <a:xfrm>
                  <a:off x="4242960" y="739080"/>
                  <a:ext cx="230400" cy="230400"/>
                </a:xfrm>
                <a:custGeom>
                  <a:rect b="b" l="l" r="r" t="t"/>
                  <a:pathLst>
                    <a:path extrusionOk="0" h="640" w="640">
                      <a:moveTo>
                        <a:pt x="0" y="0"/>
                      </a:moveTo>
                      <a:lnTo>
                        <a:pt x="0" y="640"/>
                      </a:lnTo>
                      <a:lnTo>
                        <a:pt x="484" y="640"/>
                      </a:lnTo>
                      <a:lnTo>
                        <a:pt x="484" y="640"/>
                      </a:lnTo>
                      <a:cubicBezTo>
                        <a:pt x="505" y="609"/>
                        <a:pt x="525" y="578"/>
                        <a:pt x="543" y="546"/>
                      </a:cubicBezTo>
                      <a:cubicBezTo>
                        <a:pt x="580" y="483"/>
                        <a:pt x="612" y="417"/>
                        <a:pt x="640" y="350"/>
                      </a:cubicBezTo>
                      <a:lnTo>
                        <a:pt x="640"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7" name="Google Shape;247;p15"/>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sp>
        <p:nvSpPr>
          <p:cNvPr id="248" name="Google Shape;248;p1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49" name="Shape 249"/>
        <p:cNvGrpSpPr/>
        <p:nvPr/>
      </p:nvGrpSpPr>
      <p:grpSpPr>
        <a:xfrm>
          <a:off x="0" y="0"/>
          <a:ext cx="0" cy="0"/>
          <a:chOff x="0" y="0"/>
          <a:chExt cx="0" cy="0"/>
        </a:xfrm>
      </p:grpSpPr>
      <p:grpSp>
        <p:nvGrpSpPr>
          <p:cNvPr id="250" name="Google Shape;250;p16"/>
          <p:cNvGrpSpPr/>
          <p:nvPr/>
        </p:nvGrpSpPr>
        <p:grpSpPr>
          <a:xfrm>
            <a:off x="-537113" y="-415460"/>
            <a:ext cx="11234589" cy="6180604"/>
            <a:chOff x="-537113" y="-415460"/>
            <a:chExt cx="11234589" cy="6180604"/>
          </a:xfrm>
        </p:grpSpPr>
        <p:grpSp>
          <p:nvGrpSpPr>
            <p:cNvPr id="251" name="Google Shape;251;p16"/>
            <p:cNvGrpSpPr/>
            <p:nvPr/>
          </p:nvGrpSpPr>
          <p:grpSpPr>
            <a:xfrm flipH="1" rot="10800000">
              <a:off x="7877134" y="4411064"/>
              <a:ext cx="1266527" cy="1265830"/>
              <a:chOff x="7489413" y="0"/>
              <a:chExt cx="1005500" cy="1004946"/>
            </a:xfrm>
          </p:grpSpPr>
          <p:sp>
            <p:nvSpPr>
              <p:cNvPr id="252" name="Google Shape;252;p16"/>
              <p:cNvSpPr/>
              <p:nvPr/>
            </p:nvSpPr>
            <p:spPr>
              <a:xfrm>
                <a:off x="7489413" y="0"/>
                <a:ext cx="1005500" cy="532430"/>
              </a:xfrm>
              <a:custGeom>
                <a:rect b="b" l="l" r="r" t="t"/>
                <a:pathLst>
                  <a:path extrusionOk="0" h="942" w="1779">
                    <a:moveTo>
                      <a:pt x="596" y="162"/>
                    </a:moveTo>
                    <a:cubicBezTo>
                      <a:pt x="770" y="176"/>
                      <a:pt x="784" y="892"/>
                      <a:pt x="996" y="860"/>
                    </a:cubicBezTo>
                    <a:cubicBezTo>
                      <a:pt x="1208" y="828"/>
                      <a:pt x="1198" y="763"/>
                      <a:pt x="1334" y="892"/>
                    </a:cubicBezTo>
                    <a:cubicBezTo>
                      <a:pt x="1445" y="997"/>
                      <a:pt x="1572" y="913"/>
                      <a:pt x="1779" y="835"/>
                    </a:cubicBezTo>
                    <a:lnTo>
                      <a:pt x="1779" y="710"/>
                    </a:lnTo>
                    <a:cubicBezTo>
                      <a:pt x="1419" y="795"/>
                      <a:pt x="1166" y="804"/>
                      <a:pt x="1054" y="584"/>
                    </a:cubicBezTo>
                    <a:cubicBezTo>
                      <a:pt x="956" y="392"/>
                      <a:pt x="910" y="129"/>
                      <a:pt x="784" y="0"/>
                    </a:cubicBezTo>
                    <a:lnTo>
                      <a:pt x="320" y="0"/>
                    </a:lnTo>
                    <a:cubicBezTo>
                      <a:pt x="186" y="62"/>
                      <a:pt x="67" y="156"/>
                      <a:pt x="0" y="262"/>
                    </a:cubicBezTo>
                    <a:lnTo>
                      <a:pt x="0" y="592"/>
                    </a:lnTo>
                    <a:cubicBezTo>
                      <a:pt x="81" y="640"/>
                      <a:pt x="147" y="125"/>
                      <a:pt x="596" y="162"/>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 name="Google Shape;253;p16"/>
              <p:cNvSpPr/>
              <p:nvPr/>
            </p:nvSpPr>
            <p:spPr>
              <a:xfrm>
                <a:off x="7489978" y="227780"/>
                <a:ext cx="1004934" cy="505865"/>
              </a:xfrm>
              <a:custGeom>
                <a:rect b="b" l="l" r="r" t="t"/>
                <a:pathLst>
                  <a:path extrusionOk="0" h="895" w="1778">
                    <a:moveTo>
                      <a:pt x="398" y="697"/>
                    </a:moveTo>
                    <a:cubicBezTo>
                      <a:pt x="505" y="631"/>
                      <a:pt x="611" y="566"/>
                      <a:pt x="699" y="702"/>
                    </a:cubicBezTo>
                    <a:cubicBezTo>
                      <a:pt x="786" y="839"/>
                      <a:pt x="1149" y="817"/>
                      <a:pt x="1149" y="817"/>
                    </a:cubicBezTo>
                    <a:cubicBezTo>
                      <a:pt x="1149" y="817"/>
                      <a:pt x="1402" y="945"/>
                      <a:pt x="1558" y="872"/>
                    </a:cubicBezTo>
                    <a:cubicBezTo>
                      <a:pt x="1645" y="830"/>
                      <a:pt x="1709" y="771"/>
                      <a:pt x="1778" y="723"/>
                    </a:cubicBezTo>
                    <a:lnTo>
                      <a:pt x="1778" y="554"/>
                    </a:lnTo>
                    <a:cubicBezTo>
                      <a:pt x="1762" y="562"/>
                      <a:pt x="1746" y="570"/>
                      <a:pt x="1730" y="579"/>
                    </a:cubicBezTo>
                    <a:cubicBezTo>
                      <a:pt x="1421" y="742"/>
                      <a:pt x="1545" y="790"/>
                      <a:pt x="1272" y="748"/>
                    </a:cubicBezTo>
                    <a:cubicBezTo>
                      <a:pt x="999" y="706"/>
                      <a:pt x="969" y="727"/>
                      <a:pt x="786" y="505"/>
                    </a:cubicBezTo>
                    <a:cubicBezTo>
                      <a:pt x="740" y="450"/>
                      <a:pt x="663" y="203"/>
                      <a:pt x="625" y="124"/>
                    </a:cubicBezTo>
                    <a:cubicBezTo>
                      <a:pt x="509" y="-114"/>
                      <a:pt x="449" y="30"/>
                      <a:pt x="394" y="214"/>
                    </a:cubicBezTo>
                    <a:cubicBezTo>
                      <a:pt x="304" y="516"/>
                      <a:pt x="127" y="516"/>
                      <a:pt x="0" y="468"/>
                    </a:cubicBezTo>
                    <a:lnTo>
                      <a:pt x="0" y="624"/>
                    </a:lnTo>
                    <a:cubicBezTo>
                      <a:pt x="104" y="689"/>
                      <a:pt x="310" y="752"/>
                      <a:pt x="398" y="697"/>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 name="Google Shape;254;p16"/>
              <p:cNvSpPr/>
              <p:nvPr/>
            </p:nvSpPr>
            <p:spPr>
              <a:xfrm>
                <a:off x="7489413" y="648297"/>
                <a:ext cx="1005500" cy="356649"/>
              </a:xfrm>
              <a:custGeom>
                <a:rect b="b" l="l" r="r" t="t"/>
                <a:pathLst>
                  <a:path extrusionOk="0" h="631" w="1779">
                    <a:moveTo>
                      <a:pt x="1779" y="141"/>
                    </a:moveTo>
                    <a:cubicBezTo>
                      <a:pt x="1707" y="216"/>
                      <a:pt x="1616" y="369"/>
                      <a:pt x="1368" y="406"/>
                    </a:cubicBezTo>
                    <a:cubicBezTo>
                      <a:pt x="993" y="463"/>
                      <a:pt x="1186" y="201"/>
                      <a:pt x="861" y="250"/>
                    </a:cubicBezTo>
                    <a:cubicBezTo>
                      <a:pt x="535" y="299"/>
                      <a:pt x="679" y="44"/>
                      <a:pt x="514" y="52"/>
                    </a:cubicBezTo>
                    <a:cubicBezTo>
                      <a:pt x="349" y="61"/>
                      <a:pt x="77" y="-86"/>
                      <a:pt x="101" y="77"/>
                    </a:cubicBezTo>
                    <a:cubicBezTo>
                      <a:pt x="113" y="151"/>
                      <a:pt x="60" y="303"/>
                      <a:pt x="0" y="445"/>
                    </a:cubicBezTo>
                    <a:lnTo>
                      <a:pt x="0" y="631"/>
                    </a:lnTo>
                    <a:lnTo>
                      <a:pt x="166" y="631"/>
                    </a:lnTo>
                    <a:cubicBezTo>
                      <a:pt x="169" y="520"/>
                      <a:pt x="179" y="337"/>
                      <a:pt x="213" y="265"/>
                    </a:cubicBezTo>
                    <a:cubicBezTo>
                      <a:pt x="263" y="157"/>
                      <a:pt x="357" y="10"/>
                      <a:pt x="455" y="211"/>
                    </a:cubicBezTo>
                    <a:cubicBezTo>
                      <a:pt x="552" y="413"/>
                      <a:pt x="685" y="410"/>
                      <a:pt x="818" y="406"/>
                    </a:cubicBezTo>
                    <a:lnTo>
                      <a:pt x="826" y="406"/>
                    </a:lnTo>
                    <a:cubicBezTo>
                      <a:pt x="931" y="409"/>
                      <a:pt x="930" y="567"/>
                      <a:pt x="825" y="571"/>
                    </a:cubicBezTo>
                    <a:lnTo>
                      <a:pt x="797" y="572"/>
                    </a:lnTo>
                    <a:lnTo>
                      <a:pt x="797" y="572"/>
                    </a:lnTo>
                    <a:cubicBezTo>
                      <a:pt x="793" y="572"/>
                      <a:pt x="789" y="572"/>
                      <a:pt x="785" y="572"/>
                    </a:cubicBezTo>
                    <a:cubicBezTo>
                      <a:pt x="727" y="572"/>
                      <a:pt x="669" y="557"/>
                      <a:pt x="618" y="527"/>
                    </a:cubicBezTo>
                    <a:cubicBezTo>
                      <a:pt x="616" y="526"/>
                      <a:pt x="613" y="524"/>
                      <a:pt x="611" y="523"/>
                    </a:cubicBezTo>
                    <a:cubicBezTo>
                      <a:pt x="497" y="453"/>
                      <a:pt x="309" y="347"/>
                      <a:pt x="319" y="415"/>
                    </a:cubicBezTo>
                    <a:cubicBezTo>
                      <a:pt x="329" y="482"/>
                      <a:pt x="352" y="577"/>
                      <a:pt x="365" y="631"/>
                    </a:cubicBezTo>
                    <a:lnTo>
                      <a:pt x="1608" y="631"/>
                    </a:lnTo>
                    <a:lnTo>
                      <a:pt x="1779" y="532"/>
                    </a:lnTo>
                    <a:lnTo>
                      <a:pt x="1779" y="141"/>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 name="Google Shape;255;p16"/>
              <p:cNvSpPr/>
              <p:nvPr/>
            </p:nvSpPr>
            <p:spPr>
              <a:xfrm>
                <a:off x="8172745" y="0"/>
                <a:ext cx="322167" cy="188781"/>
              </a:xfrm>
              <a:custGeom>
                <a:rect b="b" l="l" r="r" t="t"/>
                <a:pathLst>
                  <a:path extrusionOk="0" h="334" w="570">
                    <a:moveTo>
                      <a:pt x="307" y="331"/>
                    </a:moveTo>
                    <a:lnTo>
                      <a:pt x="307" y="331"/>
                    </a:lnTo>
                    <a:cubicBezTo>
                      <a:pt x="397" y="311"/>
                      <a:pt x="485" y="282"/>
                      <a:pt x="570" y="243"/>
                    </a:cubicBezTo>
                    <a:lnTo>
                      <a:pt x="570" y="136"/>
                    </a:lnTo>
                    <a:cubicBezTo>
                      <a:pt x="464" y="179"/>
                      <a:pt x="349" y="209"/>
                      <a:pt x="333" y="177"/>
                    </a:cubicBezTo>
                    <a:cubicBezTo>
                      <a:pt x="309" y="131"/>
                      <a:pt x="367" y="72"/>
                      <a:pt x="481" y="55"/>
                    </a:cubicBezTo>
                    <a:cubicBezTo>
                      <a:pt x="538" y="46"/>
                      <a:pt x="561" y="30"/>
                      <a:pt x="556" y="0"/>
                    </a:cubicBezTo>
                    <a:lnTo>
                      <a:pt x="247" y="0"/>
                    </a:lnTo>
                    <a:cubicBezTo>
                      <a:pt x="243" y="139"/>
                      <a:pt x="206" y="100"/>
                      <a:pt x="162" y="0"/>
                    </a:cubicBezTo>
                    <a:lnTo>
                      <a:pt x="0" y="0"/>
                    </a:lnTo>
                    <a:cubicBezTo>
                      <a:pt x="69" y="163"/>
                      <a:pt x="179" y="358"/>
                      <a:pt x="307" y="331"/>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 name="Google Shape;256;p16"/>
              <p:cNvSpPr/>
              <p:nvPr/>
            </p:nvSpPr>
            <p:spPr>
              <a:xfrm>
                <a:off x="8000358" y="0"/>
                <a:ext cx="494554" cy="367953"/>
              </a:xfrm>
              <a:custGeom>
                <a:rect b="b" l="l" r="r" t="t"/>
                <a:pathLst>
                  <a:path extrusionOk="0" h="651" w="875">
                    <a:moveTo>
                      <a:pt x="875" y="551"/>
                    </a:moveTo>
                    <a:lnTo>
                      <a:pt x="875" y="384"/>
                    </a:lnTo>
                    <a:cubicBezTo>
                      <a:pt x="868" y="387"/>
                      <a:pt x="861" y="391"/>
                      <a:pt x="854" y="394"/>
                    </a:cubicBezTo>
                    <a:cubicBezTo>
                      <a:pt x="609" y="532"/>
                      <a:pt x="476" y="535"/>
                      <a:pt x="440" y="407"/>
                    </a:cubicBezTo>
                    <a:cubicBezTo>
                      <a:pt x="419" y="332"/>
                      <a:pt x="270" y="143"/>
                      <a:pt x="152" y="0"/>
                    </a:cubicBezTo>
                    <a:lnTo>
                      <a:pt x="0" y="0"/>
                    </a:lnTo>
                    <a:cubicBezTo>
                      <a:pt x="98" y="154"/>
                      <a:pt x="209" y="365"/>
                      <a:pt x="343" y="539"/>
                    </a:cubicBezTo>
                    <a:cubicBezTo>
                      <a:pt x="491" y="730"/>
                      <a:pt x="671" y="637"/>
                      <a:pt x="875" y="551"/>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57" name="Google Shape;257;p16"/>
            <p:cNvGrpSpPr/>
            <p:nvPr/>
          </p:nvGrpSpPr>
          <p:grpSpPr>
            <a:xfrm flipH="1" rot="5400000">
              <a:off x="7980000" y="4124432"/>
              <a:ext cx="1188727" cy="365113"/>
              <a:chOff x="5830073" y="4129425"/>
              <a:chExt cx="1188727" cy="365113"/>
            </a:xfrm>
          </p:grpSpPr>
          <p:sp>
            <p:nvSpPr>
              <p:cNvPr id="258" name="Google Shape;258;p16"/>
              <p:cNvSpPr/>
              <p:nvPr/>
            </p:nvSpPr>
            <p:spPr>
              <a:xfrm>
                <a:off x="5830073" y="4129438"/>
                <a:ext cx="1188600" cy="3651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
            <p:nvSpPr>
              <p:cNvPr id="259" name="Google Shape;259;p16"/>
              <p:cNvSpPr/>
              <p:nvPr/>
            </p:nvSpPr>
            <p:spPr>
              <a:xfrm>
                <a:off x="5830080" y="4129425"/>
                <a:ext cx="93960" cy="93960"/>
              </a:xfrm>
              <a:custGeom>
                <a:rect b="b" l="l" r="r" t="t"/>
                <a:pathLst>
                  <a:path extrusionOk="0" h="261" w="261">
                    <a:moveTo>
                      <a:pt x="0" y="0"/>
                    </a:moveTo>
                    <a:lnTo>
                      <a:pt x="0" y="261"/>
                    </a:lnTo>
                    <a:lnTo>
                      <a:pt x="261"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0" name="Google Shape;260;p16"/>
              <p:cNvSpPr/>
              <p:nvPr/>
            </p:nvSpPr>
            <p:spPr>
              <a:xfrm>
                <a:off x="5830080" y="4129425"/>
                <a:ext cx="336960" cy="337320"/>
              </a:xfrm>
              <a:custGeom>
                <a:rect b="b" l="l" r="r" t="t"/>
                <a:pathLst>
                  <a:path extrusionOk="0" h="937" w="936">
                    <a:moveTo>
                      <a:pt x="676" y="0"/>
                    </a:moveTo>
                    <a:lnTo>
                      <a:pt x="0" y="676"/>
                    </a:lnTo>
                    <a:lnTo>
                      <a:pt x="0" y="937"/>
                    </a:lnTo>
                    <a:lnTo>
                      <a:pt x="936" y="0"/>
                    </a:lnTo>
                    <a:lnTo>
                      <a:pt x="676"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1" name="Google Shape;261;p16"/>
              <p:cNvSpPr/>
              <p:nvPr/>
            </p:nvSpPr>
            <p:spPr>
              <a:xfrm>
                <a:off x="5951760" y="4129425"/>
                <a:ext cx="458640" cy="365040"/>
              </a:xfrm>
              <a:custGeom>
                <a:rect b="b" l="l" r="r" t="t"/>
                <a:pathLst>
                  <a:path extrusionOk="0" h="1014" w="1274">
                    <a:moveTo>
                      <a:pt x="1013" y="0"/>
                    </a:moveTo>
                    <a:lnTo>
                      <a:pt x="0" y="1014"/>
                    </a:lnTo>
                    <a:lnTo>
                      <a:pt x="261" y="1014"/>
                    </a:lnTo>
                    <a:lnTo>
                      <a:pt x="1274" y="0"/>
                    </a:lnTo>
                    <a:lnTo>
                      <a:pt x="1013"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2" name="Google Shape;262;p16"/>
              <p:cNvSpPr/>
              <p:nvPr/>
            </p:nvSpPr>
            <p:spPr>
              <a:xfrm>
                <a:off x="643812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3" name="Google Shape;263;p16"/>
              <p:cNvSpPr/>
              <p:nvPr/>
            </p:nvSpPr>
            <p:spPr>
              <a:xfrm>
                <a:off x="6681480" y="4157145"/>
                <a:ext cx="337320" cy="337320"/>
              </a:xfrm>
              <a:custGeom>
                <a:rect b="b" l="l" r="r" t="t"/>
                <a:pathLst>
                  <a:path extrusionOk="0" h="937" w="937">
                    <a:moveTo>
                      <a:pt x="937" y="0"/>
                    </a:moveTo>
                    <a:lnTo>
                      <a:pt x="0" y="937"/>
                    </a:lnTo>
                    <a:lnTo>
                      <a:pt x="261" y="937"/>
                    </a:lnTo>
                    <a:lnTo>
                      <a:pt x="937" y="261"/>
                    </a:lnTo>
                    <a:lnTo>
                      <a:pt x="937"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4" name="Google Shape;264;p16"/>
              <p:cNvSpPr/>
              <p:nvPr/>
            </p:nvSpPr>
            <p:spPr>
              <a:xfrm>
                <a:off x="619476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5" name="Google Shape;265;p16"/>
              <p:cNvSpPr/>
              <p:nvPr/>
            </p:nvSpPr>
            <p:spPr>
              <a:xfrm>
                <a:off x="6924840" y="4400505"/>
                <a:ext cx="93960" cy="93960"/>
              </a:xfrm>
              <a:custGeom>
                <a:rect b="b" l="l" r="r" t="t"/>
                <a:pathLst>
                  <a:path extrusionOk="0" h="261" w="261">
                    <a:moveTo>
                      <a:pt x="0" y="261"/>
                    </a:moveTo>
                    <a:lnTo>
                      <a:pt x="261" y="261"/>
                    </a:lnTo>
                    <a:lnTo>
                      <a:pt x="261" y="0"/>
                    </a:lnTo>
                    <a:lnTo>
                      <a:pt x="0" y="26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66" name="Google Shape;266;p16"/>
            <p:cNvSpPr/>
            <p:nvPr/>
          </p:nvSpPr>
          <p:spPr>
            <a:xfrm>
              <a:off x="-537113" y="4322831"/>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solidFill>
              <a:schemeClr val="dk2"/>
            </a:solidFill>
            <a:ln cap="rnd" cmpd="sng" w="228600">
              <a:solidFill>
                <a:schemeClr val="dk2"/>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267" name="Google Shape;267;p16"/>
            <p:cNvGrpSpPr/>
            <p:nvPr/>
          </p:nvGrpSpPr>
          <p:grpSpPr>
            <a:xfrm>
              <a:off x="7965248" y="-415460"/>
              <a:ext cx="2732227" cy="2423719"/>
              <a:chOff x="3764160" y="4299120"/>
              <a:chExt cx="519840" cy="461160"/>
            </a:xfrm>
          </p:grpSpPr>
          <p:sp>
            <p:nvSpPr>
              <p:cNvPr id="268" name="Google Shape;268;p16"/>
              <p:cNvSpPr/>
              <p:nvPr/>
            </p:nvSpPr>
            <p:spPr>
              <a:xfrm>
                <a:off x="3764160" y="4299120"/>
                <a:ext cx="133560" cy="133920"/>
              </a:xfrm>
              <a:custGeom>
                <a:rect b="b" l="l" r="r" t="t"/>
                <a:pathLst>
                  <a:path extrusionOk="0" h="372" w="371">
                    <a:moveTo>
                      <a:pt x="371" y="0"/>
                    </a:moveTo>
                    <a:lnTo>
                      <a:pt x="371" y="0"/>
                    </a:lnTo>
                    <a:cubicBezTo>
                      <a:pt x="317" y="69"/>
                      <a:pt x="259" y="135"/>
                      <a:pt x="196" y="197"/>
                    </a:cubicBezTo>
                    <a:lnTo>
                      <a:pt x="196" y="197"/>
                    </a:lnTo>
                    <a:cubicBezTo>
                      <a:pt x="135" y="259"/>
                      <a:pt x="69" y="318"/>
                      <a:pt x="0" y="372"/>
                    </a:cubicBezTo>
                    <a:lnTo>
                      <a:pt x="0" y="372"/>
                    </a:lnTo>
                    <a:cubicBezTo>
                      <a:pt x="54" y="302"/>
                      <a:pt x="112" y="237"/>
                      <a:pt x="175" y="175"/>
                    </a:cubicBezTo>
                    <a:lnTo>
                      <a:pt x="175" y="175"/>
                    </a:lnTo>
                    <a:cubicBezTo>
                      <a:pt x="236" y="113"/>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9" name="Google Shape;269;p16"/>
              <p:cNvSpPr/>
              <p:nvPr/>
            </p:nvSpPr>
            <p:spPr>
              <a:xfrm>
                <a:off x="3866760" y="440208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6" y="175"/>
                    </a:cubicBezTo>
                    <a:lnTo>
                      <a:pt x="176"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0" name="Google Shape;270;p16"/>
              <p:cNvSpPr/>
              <p:nvPr/>
            </p:nvSpPr>
            <p:spPr>
              <a:xfrm>
                <a:off x="3841200" y="4530960"/>
                <a:ext cx="133560" cy="133560"/>
              </a:xfrm>
              <a:custGeom>
                <a:rect b="b" l="l" r="r" t="t"/>
                <a:pathLst>
                  <a:path extrusionOk="0" h="371" w="371">
                    <a:moveTo>
                      <a:pt x="371" y="0"/>
                    </a:moveTo>
                    <a:lnTo>
                      <a:pt x="371" y="0"/>
                    </a:lnTo>
                    <a:cubicBezTo>
                      <a:pt x="317" y="69"/>
                      <a:pt x="259" y="135"/>
                      <a:pt x="196" y="196"/>
                    </a:cubicBezTo>
                    <a:lnTo>
                      <a:pt x="196" y="196"/>
                    </a:lnTo>
                    <a:cubicBezTo>
                      <a:pt x="135" y="259"/>
                      <a:pt x="69" y="317"/>
                      <a:pt x="0" y="371"/>
                    </a:cubicBezTo>
                    <a:lnTo>
                      <a:pt x="0" y="371"/>
                    </a:lnTo>
                    <a:cubicBezTo>
                      <a:pt x="54" y="302"/>
                      <a:pt x="112" y="236"/>
                      <a:pt x="175" y="175"/>
                    </a:cubicBezTo>
                    <a:lnTo>
                      <a:pt x="175" y="175"/>
                    </a:lnTo>
                    <a:cubicBezTo>
                      <a:pt x="237" y="112"/>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 name="Google Shape;271;p16"/>
              <p:cNvSpPr/>
              <p:nvPr/>
            </p:nvSpPr>
            <p:spPr>
              <a:xfrm>
                <a:off x="3969720" y="450504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5" y="175"/>
                    </a:cubicBezTo>
                    <a:lnTo>
                      <a:pt x="175"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 name="Google Shape;272;p16"/>
              <p:cNvSpPr/>
              <p:nvPr/>
            </p:nvSpPr>
            <p:spPr>
              <a:xfrm>
                <a:off x="3945240" y="4628520"/>
                <a:ext cx="131760" cy="131760"/>
              </a:xfrm>
              <a:custGeom>
                <a:rect b="b" l="l" r="r" t="t"/>
                <a:pathLst>
                  <a:path extrusionOk="0" h="366" w="366">
                    <a:moveTo>
                      <a:pt x="366" y="0"/>
                    </a:moveTo>
                    <a:lnTo>
                      <a:pt x="366" y="0"/>
                    </a:lnTo>
                    <a:cubicBezTo>
                      <a:pt x="313" y="69"/>
                      <a:pt x="255" y="133"/>
                      <a:pt x="194" y="194"/>
                    </a:cubicBezTo>
                    <a:lnTo>
                      <a:pt x="194" y="194"/>
                    </a:lnTo>
                    <a:cubicBezTo>
                      <a:pt x="133" y="255"/>
                      <a:pt x="69" y="313"/>
                      <a:pt x="0" y="366"/>
                    </a:cubicBezTo>
                    <a:lnTo>
                      <a:pt x="0" y="366"/>
                    </a:lnTo>
                    <a:cubicBezTo>
                      <a:pt x="53" y="298"/>
                      <a:pt x="111" y="233"/>
                      <a:pt x="173" y="172"/>
                    </a:cubicBezTo>
                    <a:lnTo>
                      <a:pt x="173" y="172"/>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 name="Google Shape;273;p16"/>
              <p:cNvSpPr/>
              <p:nvPr/>
            </p:nvSpPr>
            <p:spPr>
              <a:xfrm>
                <a:off x="4071960" y="4603320"/>
                <a:ext cx="131760" cy="131760"/>
              </a:xfrm>
              <a:custGeom>
                <a:rect b="b" l="l" r="r" t="t"/>
                <a:pathLst>
                  <a:path extrusionOk="0" h="366" w="366">
                    <a:moveTo>
                      <a:pt x="366" y="0"/>
                    </a:moveTo>
                    <a:lnTo>
                      <a:pt x="366" y="0"/>
                    </a:lnTo>
                    <a:cubicBezTo>
                      <a:pt x="313" y="68"/>
                      <a:pt x="255" y="133"/>
                      <a:pt x="194" y="193"/>
                    </a:cubicBezTo>
                    <a:lnTo>
                      <a:pt x="194" y="193"/>
                    </a:lnTo>
                    <a:cubicBezTo>
                      <a:pt x="133" y="255"/>
                      <a:pt x="69" y="313"/>
                      <a:pt x="0" y="366"/>
                    </a:cubicBezTo>
                    <a:lnTo>
                      <a:pt x="0" y="366"/>
                    </a:lnTo>
                    <a:cubicBezTo>
                      <a:pt x="53" y="298"/>
                      <a:pt x="111" y="233"/>
                      <a:pt x="173" y="173"/>
                    </a:cubicBezTo>
                    <a:lnTo>
                      <a:pt x="173" y="173"/>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 name="Google Shape;274;p16"/>
              <p:cNvSpPr/>
              <p:nvPr/>
            </p:nvSpPr>
            <p:spPr>
              <a:xfrm>
                <a:off x="4021200" y="4350600"/>
                <a:ext cx="133920" cy="133560"/>
              </a:xfrm>
              <a:custGeom>
                <a:rect b="b" l="l" r="r" t="t"/>
                <a:pathLst>
                  <a:path extrusionOk="0" h="371" w="372">
                    <a:moveTo>
                      <a:pt x="372" y="0"/>
                    </a:moveTo>
                    <a:lnTo>
                      <a:pt x="372" y="0"/>
                    </a:lnTo>
                    <a:cubicBezTo>
                      <a:pt x="318" y="69"/>
                      <a:pt x="259" y="135"/>
                      <a:pt x="197" y="197"/>
                    </a:cubicBezTo>
                    <a:lnTo>
                      <a:pt x="197" y="197"/>
                    </a:lnTo>
                    <a:cubicBezTo>
                      <a:pt x="135" y="259"/>
                      <a:pt x="70" y="317"/>
                      <a:pt x="0" y="371"/>
                    </a:cubicBezTo>
                    <a:lnTo>
                      <a:pt x="0" y="371"/>
                    </a:lnTo>
                    <a:cubicBezTo>
                      <a:pt x="54" y="302"/>
                      <a:pt x="112" y="237"/>
                      <a:pt x="175" y="175"/>
                    </a:cubicBezTo>
                    <a:lnTo>
                      <a:pt x="175" y="175"/>
                    </a:lnTo>
                    <a:cubicBezTo>
                      <a:pt x="237" y="113"/>
                      <a:pt x="302" y="54"/>
                      <a:pt x="371" y="0"/>
                    </a:cubicBezTo>
                    <a:lnTo>
                      <a:pt x="372"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 name="Google Shape;275;p16"/>
              <p:cNvSpPr/>
              <p:nvPr/>
            </p:nvSpPr>
            <p:spPr>
              <a:xfrm>
                <a:off x="4150080" y="4325040"/>
                <a:ext cx="133920" cy="133560"/>
              </a:xfrm>
              <a:custGeom>
                <a:rect b="b" l="l" r="r" t="t"/>
                <a:pathLst>
                  <a:path extrusionOk="0" h="371" w="372">
                    <a:moveTo>
                      <a:pt x="371" y="0"/>
                    </a:moveTo>
                    <a:lnTo>
                      <a:pt x="371" y="0"/>
                    </a:lnTo>
                    <a:cubicBezTo>
                      <a:pt x="317" y="69"/>
                      <a:pt x="259" y="135"/>
                      <a:pt x="196" y="196"/>
                    </a:cubicBezTo>
                    <a:lnTo>
                      <a:pt x="196" y="196"/>
                    </a:lnTo>
                    <a:cubicBezTo>
                      <a:pt x="135" y="259"/>
                      <a:pt x="69" y="317"/>
                      <a:pt x="0" y="371"/>
                    </a:cubicBezTo>
                    <a:lnTo>
                      <a:pt x="0" y="371"/>
                    </a:lnTo>
                    <a:cubicBezTo>
                      <a:pt x="54" y="302"/>
                      <a:pt x="113" y="236"/>
                      <a:pt x="175" y="175"/>
                    </a:cubicBezTo>
                    <a:lnTo>
                      <a:pt x="175" y="175"/>
                    </a:lnTo>
                    <a:cubicBezTo>
                      <a:pt x="237" y="112"/>
                      <a:pt x="303" y="54"/>
                      <a:pt x="372" y="0"/>
                    </a:cubicBezTo>
                    <a:lnTo>
                      <a:pt x="371"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 name="Google Shape;276;p16"/>
              <p:cNvSpPr/>
              <p:nvPr/>
            </p:nvSpPr>
            <p:spPr>
              <a:xfrm>
                <a:off x="4124160" y="445356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6"/>
                      <a:pt x="175" y="175"/>
                    </a:cubicBezTo>
                    <a:lnTo>
                      <a:pt x="175" y="175"/>
                    </a:lnTo>
                    <a:cubicBezTo>
                      <a:pt x="237" y="112"/>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277" name="Google Shape;277;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78" name="Shape 278"/>
        <p:cNvGrpSpPr/>
        <p:nvPr/>
      </p:nvGrpSpPr>
      <p:grpSpPr>
        <a:xfrm>
          <a:off x="0" y="0"/>
          <a:ext cx="0" cy="0"/>
          <a:chOff x="0" y="0"/>
          <a:chExt cx="0" cy="0"/>
        </a:xfrm>
      </p:grpSpPr>
      <p:grpSp>
        <p:nvGrpSpPr>
          <p:cNvPr id="279" name="Google Shape;279;p17"/>
          <p:cNvGrpSpPr/>
          <p:nvPr/>
        </p:nvGrpSpPr>
        <p:grpSpPr>
          <a:xfrm>
            <a:off x="-1142218" y="150526"/>
            <a:ext cx="10525421" cy="6511411"/>
            <a:chOff x="-1142218" y="150526"/>
            <a:chExt cx="10525421" cy="6511411"/>
          </a:xfrm>
        </p:grpSpPr>
        <p:grpSp>
          <p:nvGrpSpPr>
            <p:cNvPr id="280" name="Google Shape;280;p17"/>
            <p:cNvGrpSpPr/>
            <p:nvPr/>
          </p:nvGrpSpPr>
          <p:grpSpPr>
            <a:xfrm rot="2285012">
              <a:off x="-808934" y="4094870"/>
              <a:ext cx="2596308" cy="1976768"/>
              <a:chOff x="7000787" y="4000151"/>
              <a:chExt cx="2596349" cy="1976799"/>
            </a:xfrm>
          </p:grpSpPr>
          <p:sp>
            <p:nvSpPr>
              <p:cNvPr id="281" name="Google Shape;281;p17"/>
              <p:cNvSpPr/>
              <p:nvPr/>
            </p:nvSpPr>
            <p:spPr>
              <a:xfrm>
                <a:off x="7000787" y="4266393"/>
                <a:ext cx="2596349" cy="1710558"/>
              </a:xfrm>
              <a:custGeom>
                <a:rect b="b" l="l" r="r" t="t"/>
                <a:pathLst>
                  <a:path extrusionOk="0" fill="none" h="983" w="1492">
                    <a:moveTo>
                      <a:pt x="1492" y="532"/>
                    </a:moveTo>
                    <a:cubicBezTo>
                      <a:pt x="1480" y="360"/>
                      <a:pt x="1502" y="232"/>
                      <a:pt x="1282" y="293"/>
                    </a:cubicBezTo>
                    <a:cubicBezTo>
                      <a:pt x="1062" y="355"/>
                      <a:pt x="908" y="391"/>
                      <a:pt x="848" y="275"/>
                    </a:cubicBezTo>
                    <a:cubicBezTo>
                      <a:pt x="789" y="159"/>
                      <a:pt x="776" y="-19"/>
                      <a:pt x="640" y="1"/>
                    </a:cubicBezTo>
                    <a:cubicBezTo>
                      <a:pt x="504" y="22"/>
                      <a:pt x="349" y="142"/>
                      <a:pt x="393" y="253"/>
                    </a:cubicBezTo>
                    <a:cubicBezTo>
                      <a:pt x="438" y="365"/>
                      <a:pt x="443" y="81"/>
                      <a:pt x="657" y="98"/>
                    </a:cubicBezTo>
                    <a:cubicBezTo>
                      <a:pt x="730" y="104"/>
                      <a:pt x="736" y="404"/>
                      <a:pt x="824" y="390"/>
                    </a:cubicBezTo>
                    <a:cubicBezTo>
                      <a:pt x="912" y="377"/>
                      <a:pt x="908" y="349"/>
                      <a:pt x="965" y="403"/>
                    </a:cubicBezTo>
                    <a:cubicBezTo>
                      <a:pt x="1022" y="457"/>
                      <a:pt x="1089" y="392"/>
                      <a:pt x="1215" y="358"/>
                    </a:cubicBezTo>
                    <a:cubicBezTo>
                      <a:pt x="1275" y="342"/>
                      <a:pt x="1355" y="309"/>
                      <a:pt x="1387" y="388"/>
                    </a:cubicBezTo>
                    <a:cubicBezTo>
                      <a:pt x="1420" y="467"/>
                      <a:pt x="1406" y="559"/>
                      <a:pt x="1406" y="559"/>
                    </a:cubicBezTo>
                    <a:lnTo>
                      <a:pt x="1328" y="599"/>
                    </a:lnTo>
                    <a:cubicBezTo>
                      <a:pt x="1328" y="599"/>
                      <a:pt x="1398" y="554"/>
                      <a:pt x="1355" y="456"/>
                    </a:cubicBezTo>
                    <a:cubicBezTo>
                      <a:pt x="1313" y="359"/>
                      <a:pt x="1260" y="373"/>
                      <a:pt x="1131" y="441"/>
                    </a:cubicBezTo>
                    <a:cubicBezTo>
                      <a:pt x="1003" y="509"/>
                      <a:pt x="1054" y="530"/>
                      <a:pt x="940" y="512"/>
                    </a:cubicBezTo>
                    <a:cubicBezTo>
                      <a:pt x="826" y="495"/>
                      <a:pt x="813" y="503"/>
                      <a:pt x="737" y="410"/>
                    </a:cubicBezTo>
                    <a:cubicBezTo>
                      <a:pt x="718" y="387"/>
                      <a:pt x="686" y="284"/>
                      <a:pt x="670" y="251"/>
                    </a:cubicBezTo>
                    <a:cubicBezTo>
                      <a:pt x="622" y="152"/>
                      <a:pt x="596" y="212"/>
                      <a:pt x="573" y="289"/>
                    </a:cubicBezTo>
                    <a:cubicBezTo>
                      <a:pt x="511" y="499"/>
                      <a:pt x="347" y="358"/>
                      <a:pt x="347" y="358"/>
                    </a:cubicBezTo>
                    <a:lnTo>
                      <a:pt x="310" y="211"/>
                    </a:lnTo>
                    <a:cubicBezTo>
                      <a:pt x="292" y="137"/>
                      <a:pt x="153" y="180"/>
                      <a:pt x="172" y="260"/>
                    </a:cubicBezTo>
                    <a:cubicBezTo>
                      <a:pt x="191" y="341"/>
                      <a:pt x="241" y="347"/>
                      <a:pt x="254" y="386"/>
                    </a:cubicBezTo>
                    <a:cubicBezTo>
                      <a:pt x="267" y="426"/>
                      <a:pt x="341" y="457"/>
                      <a:pt x="336" y="562"/>
                    </a:cubicBezTo>
                    <a:cubicBezTo>
                      <a:pt x="331" y="667"/>
                      <a:pt x="279" y="786"/>
                      <a:pt x="222" y="773"/>
                    </a:cubicBezTo>
                    <a:cubicBezTo>
                      <a:pt x="165" y="761"/>
                      <a:pt x="186" y="758"/>
                      <a:pt x="210" y="692"/>
                    </a:cubicBezTo>
                    <a:cubicBezTo>
                      <a:pt x="235" y="626"/>
                      <a:pt x="289" y="624"/>
                      <a:pt x="278" y="549"/>
                    </a:cubicBezTo>
                    <a:cubicBezTo>
                      <a:pt x="267" y="475"/>
                      <a:pt x="220" y="482"/>
                      <a:pt x="188" y="410"/>
                    </a:cubicBezTo>
                    <a:cubicBezTo>
                      <a:pt x="157" y="338"/>
                      <a:pt x="107" y="193"/>
                      <a:pt x="60" y="207"/>
                    </a:cubicBezTo>
                    <a:cubicBezTo>
                      <a:pt x="14" y="221"/>
                      <a:pt x="43" y="328"/>
                      <a:pt x="43" y="328"/>
                    </a:cubicBezTo>
                    <a:cubicBezTo>
                      <a:pt x="43" y="328"/>
                      <a:pt x="126" y="413"/>
                      <a:pt x="172" y="489"/>
                    </a:cubicBezTo>
                    <a:cubicBezTo>
                      <a:pt x="218" y="566"/>
                      <a:pt x="180" y="675"/>
                      <a:pt x="125" y="725"/>
                    </a:cubicBezTo>
                    <a:cubicBezTo>
                      <a:pt x="71" y="776"/>
                      <a:pt x="16" y="741"/>
                      <a:pt x="16" y="741"/>
                    </a:cubicBezTo>
                    <a:cubicBezTo>
                      <a:pt x="16" y="741"/>
                      <a:pt x="158" y="672"/>
                      <a:pt x="145" y="590"/>
                    </a:cubicBezTo>
                    <a:cubicBezTo>
                      <a:pt x="132" y="509"/>
                      <a:pt x="2" y="424"/>
                      <a:pt x="2" y="424"/>
                    </a:cubicBezTo>
                    <a:lnTo>
                      <a:pt x="22" y="553"/>
                    </a:lnTo>
                    <a:cubicBezTo>
                      <a:pt x="22" y="553"/>
                      <a:pt x="79" y="566"/>
                      <a:pt x="73" y="615"/>
                    </a:cubicBezTo>
                    <a:cubicBezTo>
                      <a:pt x="67" y="665"/>
                      <a:pt x="0" y="681"/>
                      <a:pt x="0" y="681"/>
                    </a:cubicBezTo>
                    <a:lnTo>
                      <a:pt x="80" y="982"/>
                    </a:lnTo>
                    <a:cubicBezTo>
                      <a:pt x="80" y="982"/>
                      <a:pt x="290" y="992"/>
                      <a:pt x="321" y="876"/>
                    </a:cubicBezTo>
                    <a:cubicBezTo>
                      <a:pt x="352" y="760"/>
                      <a:pt x="389" y="678"/>
                      <a:pt x="377" y="603"/>
                    </a:cubicBezTo>
                    <a:cubicBezTo>
                      <a:pt x="366" y="529"/>
                      <a:pt x="362" y="411"/>
                      <a:pt x="387" y="442"/>
                    </a:cubicBezTo>
                    <a:cubicBezTo>
                      <a:pt x="412" y="473"/>
                      <a:pt x="531" y="518"/>
                      <a:pt x="575" y="490"/>
                    </a:cubicBezTo>
                    <a:cubicBezTo>
                      <a:pt x="620" y="462"/>
                      <a:pt x="664" y="435"/>
                      <a:pt x="700" y="492"/>
                    </a:cubicBezTo>
                    <a:cubicBezTo>
                      <a:pt x="737" y="549"/>
                      <a:pt x="888" y="540"/>
                      <a:pt x="888" y="540"/>
                    </a:cubicBezTo>
                    <a:cubicBezTo>
                      <a:pt x="888" y="540"/>
                      <a:pt x="994" y="594"/>
                      <a:pt x="1059" y="563"/>
                    </a:cubicBezTo>
                    <a:cubicBezTo>
                      <a:pt x="1124" y="533"/>
                      <a:pt x="1157" y="478"/>
                      <a:pt x="1225" y="468"/>
                    </a:cubicBezTo>
                    <a:cubicBezTo>
                      <a:pt x="1293" y="458"/>
                      <a:pt x="1256" y="672"/>
                      <a:pt x="1256" y="672"/>
                    </a:cubicBezTo>
                    <a:lnTo>
                      <a:pt x="1174" y="684"/>
                    </a:lnTo>
                    <a:cubicBezTo>
                      <a:pt x="1174" y="684"/>
                      <a:pt x="1251" y="590"/>
                      <a:pt x="1197" y="556"/>
                    </a:cubicBezTo>
                    <a:cubicBezTo>
                      <a:pt x="1144" y="523"/>
                      <a:pt x="1135" y="655"/>
                      <a:pt x="979" y="679"/>
                    </a:cubicBezTo>
                    <a:cubicBezTo>
                      <a:pt x="823" y="703"/>
                      <a:pt x="903" y="594"/>
                      <a:pt x="767" y="614"/>
                    </a:cubicBezTo>
                    <a:cubicBezTo>
                      <a:pt x="632" y="635"/>
                      <a:pt x="692" y="528"/>
                      <a:pt x="623" y="531"/>
                    </a:cubicBezTo>
                    <a:cubicBezTo>
                      <a:pt x="554" y="535"/>
                      <a:pt x="412" y="466"/>
                      <a:pt x="422" y="534"/>
                    </a:cubicBezTo>
                    <a:cubicBezTo>
                      <a:pt x="433" y="602"/>
                      <a:pt x="404" y="829"/>
                      <a:pt x="404" y="829"/>
                    </a:cubicBezTo>
                    <a:lnTo>
                      <a:pt x="478" y="811"/>
                    </a:lnTo>
                    <a:cubicBezTo>
                      <a:pt x="478" y="811"/>
                      <a:pt x="476" y="665"/>
                      <a:pt x="497" y="620"/>
                    </a:cubicBezTo>
                    <a:cubicBezTo>
                      <a:pt x="519" y="575"/>
                      <a:pt x="558" y="514"/>
                      <a:pt x="598" y="598"/>
                    </a:cubicBezTo>
                    <a:cubicBezTo>
                      <a:pt x="639" y="682"/>
                      <a:pt x="695" y="681"/>
                      <a:pt x="750" y="679"/>
                    </a:cubicBezTo>
                    <a:cubicBezTo>
                      <a:pt x="806" y="678"/>
                      <a:pt x="815" y="746"/>
                      <a:pt x="815" y="746"/>
                    </a:cubicBezTo>
                    <a:lnTo>
                      <a:pt x="698" y="750"/>
                    </a:lnTo>
                    <a:cubicBezTo>
                      <a:pt x="698" y="750"/>
                      <a:pt x="536" y="642"/>
                      <a:pt x="542" y="683"/>
                    </a:cubicBezTo>
                    <a:cubicBezTo>
                      <a:pt x="548" y="724"/>
                      <a:pt x="565" y="791"/>
                      <a:pt x="565" y="791"/>
                    </a:cubicBezTo>
                    <a:lnTo>
                      <a:pt x="1026" y="804"/>
                    </a:lnTo>
                  </a:path>
                </a:pathLst>
              </a:custGeom>
              <a:noFill/>
              <a:ln cap="flat" cmpd="sng" w="19050">
                <a:solidFill>
                  <a:schemeClr val="dk2"/>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 name="Google Shape;282;p17"/>
              <p:cNvSpPr/>
              <p:nvPr/>
            </p:nvSpPr>
            <p:spPr>
              <a:xfrm>
                <a:off x="8258938" y="4000151"/>
                <a:ext cx="1296434" cy="793504"/>
              </a:xfrm>
              <a:custGeom>
                <a:rect b="b" l="l" r="r" t="t"/>
                <a:pathLst>
                  <a:path extrusionOk="0" h="456" w="745">
                    <a:moveTo>
                      <a:pt x="0" y="106"/>
                    </a:moveTo>
                    <a:cubicBezTo>
                      <a:pt x="55" y="146"/>
                      <a:pt x="119" y="297"/>
                      <a:pt x="205" y="409"/>
                    </a:cubicBezTo>
                    <a:cubicBezTo>
                      <a:pt x="292" y="521"/>
                      <a:pt x="406" y="400"/>
                      <a:pt x="535" y="380"/>
                    </a:cubicBezTo>
                    <a:cubicBezTo>
                      <a:pt x="664" y="361"/>
                      <a:pt x="742" y="418"/>
                      <a:pt x="745" y="389"/>
                    </a:cubicBezTo>
                    <a:cubicBezTo>
                      <a:pt x="747" y="366"/>
                      <a:pt x="667" y="127"/>
                      <a:pt x="642" y="53"/>
                    </a:cubicBezTo>
                    <a:lnTo>
                      <a:pt x="642" y="53"/>
                    </a:lnTo>
                    <a:cubicBezTo>
                      <a:pt x="642" y="51"/>
                      <a:pt x="641" y="50"/>
                      <a:pt x="640" y="49"/>
                    </a:cubicBezTo>
                    <a:cubicBezTo>
                      <a:pt x="638" y="45"/>
                      <a:pt x="636" y="42"/>
                      <a:pt x="632" y="40"/>
                    </a:cubicBezTo>
                    <a:cubicBezTo>
                      <a:pt x="629" y="38"/>
                      <a:pt x="624" y="37"/>
                      <a:pt x="620" y="37"/>
                    </a:cubicBezTo>
                    <a:cubicBezTo>
                      <a:pt x="616" y="37"/>
                      <a:pt x="612" y="38"/>
                      <a:pt x="608" y="40"/>
                    </a:cubicBezTo>
                    <a:cubicBezTo>
                      <a:pt x="604" y="42"/>
                      <a:pt x="601" y="46"/>
                      <a:pt x="599" y="49"/>
                    </a:cubicBezTo>
                    <a:cubicBezTo>
                      <a:pt x="597" y="53"/>
                      <a:pt x="596" y="56"/>
                      <a:pt x="596" y="61"/>
                    </a:cubicBezTo>
                    <a:cubicBezTo>
                      <a:pt x="596" y="63"/>
                      <a:pt x="597" y="66"/>
                      <a:pt x="597" y="69"/>
                    </a:cubicBezTo>
                    <a:cubicBezTo>
                      <a:pt x="623" y="136"/>
                      <a:pt x="691" y="324"/>
                      <a:pt x="650" y="313"/>
                    </a:cubicBezTo>
                    <a:lnTo>
                      <a:pt x="650" y="313"/>
                    </a:lnTo>
                    <a:cubicBezTo>
                      <a:pt x="626" y="307"/>
                      <a:pt x="601" y="304"/>
                      <a:pt x="577" y="304"/>
                    </a:cubicBezTo>
                    <a:cubicBezTo>
                      <a:pt x="557" y="304"/>
                      <a:pt x="538" y="306"/>
                      <a:pt x="519" y="310"/>
                    </a:cubicBezTo>
                    <a:lnTo>
                      <a:pt x="519" y="310"/>
                    </a:lnTo>
                    <a:cubicBezTo>
                      <a:pt x="484" y="318"/>
                      <a:pt x="450" y="331"/>
                      <a:pt x="419" y="349"/>
                    </a:cubicBezTo>
                    <a:cubicBezTo>
                      <a:pt x="317" y="406"/>
                      <a:pt x="261" y="407"/>
                      <a:pt x="246" y="354"/>
                    </a:cubicBezTo>
                    <a:cubicBezTo>
                      <a:pt x="231" y="301"/>
                      <a:pt x="63" y="111"/>
                      <a:pt x="63" y="111"/>
                    </a:cubicBezTo>
                    <a:lnTo>
                      <a:pt x="158" y="96"/>
                    </a:lnTo>
                    <a:cubicBezTo>
                      <a:pt x="158" y="96"/>
                      <a:pt x="228" y="341"/>
                      <a:pt x="318" y="322"/>
                    </a:cubicBezTo>
                    <a:cubicBezTo>
                      <a:pt x="439" y="297"/>
                      <a:pt x="499" y="233"/>
                      <a:pt x="545" y="260"/>
                    </a:cubicBezTo>
                    <a:cubicBezTo>
                      <a:pt x="581" y="282"/>
                      <a:pt x="540" y="139"/>
                      <a:pt x="521" y="81"/>
                    </a:cubicBezTo>
                    <a:lnTo>
                      <a:pt x="521" y="81"/>
                    </a:lnTo>
                    <a:cubicBezTo>
                      <a:pt x="521" y="79"/>
                      <a:pt x="520" y="78"/>
                      <a:pt x="519" y="76"/>
                    </a:cubicBezTo>
                    <a:cubicBezTo>
                      <a:pt x="517" y="72"/>
                      <a:pt x="515" y="69"/>
                      <a:pt x="511" y="67"/>
                    </a:cubicBezTo>
                    <a:cubicBezTo>
                      <a:pt x="508" y="65"/>
                      <a:pt x="503" y="64"/>
                      <a:pt x="499" y="64"/>
                    </a:cubicBezTo>
                    <a:cubicBezTo>
                      <a:pt x="496" y="64"/>
                      <a:pt x="493" y="65"/>
                      <a:pt x="490" y="66"/>
                    </a:cubicBezTo>
                    <a:lnTo>
                      <a:pt x="481" y="69"/>
                    </a:lnTo>
                    <a:lnTo>
                      <a:pt x="481" y="69"/>
                    </a:lnTo>
                    <a:cubicBezTo>
                      <a:pt x="480" y="70"/>
                      <a:pt x="479" y="70"/>
                      <a:pt x="478" y="71"/>
                    </a:cubicBezTo>
                    <a:cubicBezTo>
                      <a:pt x="474" y="73"/>
                      <a:pt x="471" y="77"/>
                      <a:pt x="469" y="80"/>
                    </a:cubicBezTo>
                    <a:cubicBezTo>
                      <a:pt x="467" y="84"/>
                      <a:pt x="466" y="87"/>
                      <a:pt x="466" y="91"/>
                    </a:cubicBezTo>
                    <a:cubicBezTo>
                      <a:pt x="466" y="95"/>
                      <a:pt x="467" y="99"/>
                      <a:pt x="469" y="103"/>
                    </a:cubicBezTo>
                    <a:cubicBezTo>
                      <a:pt x="487" y="136"/>
                      <a:pt x="513" y="195"/>
                      <a:pt x="482" y="214"/>
                    </a:cubicBezTo>
                    <a:cubicBezTo>
                      <a:pt x="438" y="241"/>
                      <a:pt x="339" y="277"/>
                      <a:pt x="329" y="258"/>
                    </a:cubicBezTo>
                    <a:cubicBezTo>
                      <a:pt x="320" y="239"/>
                      <a:pt x="344" y="214"/>
                      <a:pt x="391" y="207"/>
                    </a:cubicBezTo>
                    <a:cubicBezTo>
                      <a:pt x="439" y="200"/>
                      <a:pt x="428" y="180"/>
                      <a:pt x="385" y="124"/>
                    </a:cubicBezTo>
                    <a:cubicBezTo>
                      <a:pt x="342" y="68"/>
                      <a:pt x="310" y="87"/>
                      <a:pt x="310" y="87"/>
                    </a:cubicBezTo>
                    <a:cubicBezTo>
                      <a:pt x="310" y="87"/>
                      <a:pt x="292" y="89"/>
                      <a:pt x="293" y="159"/>
                    </a:cubicBezTo>
                    <a:cubicBezTo>
                      <a:pt x="295" y="263"/>
                      <a:pt x="231" y="120"/>
                      <a:pt x="203" y="27"/>
                    </a:cubicBezTo>
                    <a:cubicBezTo>
                      <a:pt x="175" y="-66"/>
                      <a:pt x="0" y="106"/>
                      <a:pt x="0" y="106"/>
                    </a:cubicBezTo>
                    <a:close/>
                  </a:path>
                </a:pathLst>
              </a:custGeom>
              <a:noFill/>
              <a:ln cap="flat" cmpd="sng" w="19050">
                <a:solidFill>
                  <a:schemeClr val="dk2"/>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83" name="Google Shape;283;p17"/>
            <p:cNvGrpSpPr/>
            <p:nvPr/>
          </p:nvGrpSpPr>
          <p:grpSpPr>
            <a:xfrm rot="5400000">
              <a:off x="7743051" y="-1100650"/>
              <a:ext cx="388976" cy="2891328"/>
              <a:chOff x="8430775" y="0"/>
              <a:chExt cx="534896" cy="3975974"/>
            </a:xfrm>
          </p:grpSpPr>
          <p:sp>
            <p:nvSpPr>
              <p:cNvPr id="284" name="Google Shape;284;p17"/>
              <p:cNvSpPr/>
              <p:nvPr/>
            </p:nvSpPr>
            <p:spPr>
              <a:xfrm>
                <a:off x="8430775" y="0"/>
                <a:ext cx="534896" cy="3975974"/>
              </a:xfrm>
              <a:custGeom>
                <a:rect b="b" l="l" r="r" t="t"/>
                <a:pathLst>
                  <a:path extrusionOk="0" h="892" w="120">
                    <a:moveTo>
                      <a:pt x="0" y="0"/>
                    </a:moveTo>
                    <a:lnTo>
                      <a:pt x="120" y="0"/>
                    </a:lnTo>
                    <a:lnTo>
                      <a:pt x="120" y="892"/>
                    </a:lnTo>
                    <a:lnTo>
                      <a:pt x="0" y="892"/>
                    </a:lnTo>
                    <a:lnTo>
                      <a:pt x="0"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5" name="Google Shape;285;p17"/>
              <p:cNvSpPr/>
              <p:nvPr/>
            </p:nvSpPr>
            <p:spPr>
              <a:xfrm>
                <a:off x="8430775" y="0"/>
                <a:ext cx="534896" cy="1854266"/>
              </a:xfrm>
              <a:custGeom>
                <a:rect b="b" l="l" r="r" t="t"/>
                <a:pathLst>
                  <a:path extrusionOk="0" h="416" w="120">
                    <a:moveTo>
                      <a:pt x="120" y="0"/>
                    </a:moveTo>
                    <a:lnTo>
                      <a:pt x="93" y="0"/>
                    </a:lnTo>
                    <a:cubicBezTo>
                      <a:pt x="91" y="103"/>
                      <a:pt x="68" y="62"/>
                      <a:pt x="0" y="108"/>
                    </a:cubicBezTo>
                    <a:lnTo>
                      <a:pt x="0" y="416"/>
                    </a:lnTo>
                    <a:cubicBezTo>
                      <a:pt x="17" y="395"/>
                      <a:pt x="28" y="361"/>
                      <a:pt x="28" y="307"/>
                    </a:cubicBezTo>
                    <a:cubicBezTo>
                      <a:pt x="28" y="207"/>
                      <a:pt x="80" y="204"/>
                      <a:pt x="120" y="199"/>
                    </a:cubicBezTo>
                    <a:lnTo>
                      <a:pt x="12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6" name="Google Shape;286;p17"/>
              <p:cNvSpPr/>
              <p:nvPr/>
            </p:nvSpPr>
            <p:spPr>
              <a:xfrm>
                <a:off x="8430775" y="1595739"/>
                <a:ext cx="534896" cy="1288180"/>
              </a:xfrm>
              <a:custGeom>
                <a:rect b="b" l="l" r="r" t="t"/>
                <a:pathLst>
                  <a:path extrusionOk="0" h="289" w="120">
                    <a:moveTo>
                      <a:pt x="0" y="289"/>
                    </a:moveTo>
                    <a:cubicBezTo>
                      <a:pt x="42" y="286"/>
                      <a:pt x="86" y="291"/>
                      <a:pt x="120" y="249"/>
                    </a:cubicBezTo>
                    <a:lnTo>
                      <a:pt x="120" y="0"/>
                    </a:lnTo>
                    <a:cubicBezTo>
                      <a:pt x="93" y="26"/>
                      <a:pt x="86" y="61"/>
                      <a:pt x="55" y="124"/>
                    </a:cubicBezTo>
                    <a:cubicBezTo>
                      <a:pt x="32" y="171"/>
                      <a:pt x="17" y="178"/>
                      <a:pt x="0" y="178"/>
                    </a:cubicBezTo>
                    <a:lnTo>
                      <a:pt x="0" y="289"/>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7" name="Google Shape;287;p17"/>
              <p:cNvSpPr/>
              <p:nvPr/>
            </p:nvSpPr>
            <p:spPr>
              <a:xfrm>
                <a:off x="8430775" y="3017641"/>
                <a:ext cx="534896" cy="744381"/>
              </a:xfrm>
              <a:custGeom>
                <a:rect b="b" l="l" r="r" t="t"/>
                <a:pathLst>
                  <a:path extrusionOk="0" h="167" w="120">
                    <a:moveTo>
                      <a:pt x="120" y="0"/>
                    </a:moveTo>
                    <a:lnTo>
                      <a:pt x="115" y="8"/>
                    </a:lnTo>
                    <a:cubicBezTo>
                      <a:pt x="60" y="86"/>
                      <a:pt x="52" y="39"/>
                      <a:pt x="0" y="50"/>
                    </a:cubicBezTo>
                    <a:lnTo>
                      <a:pt x="0" y="162"/>
                    </a:lnTo>
                    <a:cubicBezTo>
                      <a:pt x="39" y="158"/>
                      <a:pt x="80" y="174"/>
                      <a:pt x="120" y="163"/>
                    </a:cubicBezTo>
                    <a:lnTo>
                      <a:pt x="120" y="0"/>
                    </a:lnTo>
                    <a:close/>
                  </a:path>
                </a:pathLst>
              </a:custGeom>
              <a:solidFill>
                <a:schemeClr val="accent2"/>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88" name="Google Shape;288;p17"/>
            <p:cNvGrpSpPr/>
            <p:nvPr/>
          </p:nvGrpSpPr>
          <p:grpSpPr>
            <a:xfrm>
              <a:off x="0" y="4547825"/>
              <a:ext cx="1128900" cy="1128900"/>
              <a:chOff x="0" y="4547825"/>
              <a:chExt cx="1128900" cy="1128900"/>
            </a:xfrm>
          </p:grpSpPr>
          <p:sp>
            <p:nvSpPr>
              <p:cNvPr id="289" name="Google Shape;289;p17"/>
              <p:cNvSpPr/>
              <p:nvPr/>
            </p:nvSpPr>
            <p:spPr>
              <a:xfrm>
                <a:off x="0" y="4547825"/>
                <a:ext cx="1128900" cy="112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
            <p:nvSpPr>
              <p:cNvPr id="290" name="Google Shape;290;p17"/>
              <p:cNvSpPr/>
              <p:nvPr/>
            </p:nvSpPr>
            <p:spPr>
              <a:xfrm>
                <a:off x="24404" y="4572195"/>
                <a:ext cx="369493" cy="367463"/>
              </a:xfrm>
              <a:custGeom>
                <a:rect b="b" l="l" r="r" t="t"/>
                <a:pathLst>
                  <a:path extrusionOk="0" h="181" w="182">
                    <a:moveTo>
                      <a:pt x="0" y="181"/>
                    </a:moveTo>
                    <a:lnTo>
                      <a:pt x="182" y="0"/>
                    </a:lnTo>
                    <a:lnTo>
                      <a:pt x="182" y="0"/>
                    </a:lnTo>
                    <a:cubicBezTo>
                      <a:pt x="163" y="6"/>
                      <a:pt x="144" y="14"/>
                      <a:pt x="127" y="24"/>
                    </a:cubicBezTo>
                    <a:cubicBezTo>
                      <a:pt x="84" y="49"/>
                      <a:pt x="49" y="84"/>
                      <a:pt x="24" y="127"/>
                    </a:cubicBezTo>
                    <a:cubicBezTo>
                      <a:pt x="14" y="144"/>
                      <a:pt x="6" y="162"/>
                      <a:pt x="0" y="181"/>
                    </a:cubicBezTo>
                    <a:close/>
                  </a:path>
                </a:pathLst>
              </a:custGeom>
              <a:solidFill>
                <a:schemeClr val="accent3"/>
              </a:solidFill>
              <a:ln>
                <a:noFill/>
              </a:ln>
            </p:spPr>
            <p:txBody>
              <a:bodyPr anchorCtr="1" anchor="ctr" bIns="20150" lIns="90000" spcFirstLastPara="1" rIns="90000" wrap="square" tIns="20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1" name="Google Shape;291;p17"/>
              <p:cNvSpPr/>
              <p:nvPr/>
            </p:nvSpPr>
            <p:spPr>
              <a:xfrm>
                <a:off x="42" y="4547833"/>
                <a:ext cx="785681" cy="785681"/>
              </a:xfrm>
              <a:custGeom>
                <a:rect b="b" l="l" r="r" t="t"/>
                <a:pathLst>
                  <a:path extrusionOk="0" h="387" w="387">
                    <a:moveTo>
                      <a:pt x="307" y="0"/>
                    </a:moveTo>
                    <a:lnTo>
                      <a:pt x="304" y="0"/>
                    </a:lnTo>
                    <a:lnTo>
                      <a:pt x="0" y="304"/>
                    </a:lnTo>
                    <a:lnTo>
                      <a:pt x="0" y="304"/>
                    </a:lnTo>
                    <a:cubicBezTo>
                      <a:pt x="2" y="332"/>
                      <a:pt x="9" y="360"/>
                      <a:pt x="20" y="387"/>
                    </a:cubicBezTo>
                    <a:lnTo>
                      <a:pt x="387" y="20"/>
                    </a:lnTo>
                    <a:lnTo>
                      <a:pt x="387" y="20"/>
                    </a:lnTo>
                    <a:cubicBezTo>
                      <a:pt x="361" y="10"/>
                      <a:pt x="334" y="3"/>
                      <a:pt x="307" y="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2" name="Google Shape;292;p17"/>
              <p:cNvSpPr/>
              <p:nvPr/>
            </p:nvSpPr>
            <p:spPr>
              <a:xfrm>
                <a:off x="113732" y="4661523"/>
                <a:ext cx="899371" cy="901401"/>
              </a:xfrm>
              <a:custGeom>
                <a:rect b="b" l="l" r="r" t="t"/>
                <a:pathLst>
                  <a:path extrusionOk="0" h="444" w="443">
                    <a:moveTo>
                      <a:pt x="393" y="0"/>
                    </a:moveTo>
                    <a:lnTo>
                      <a:pt x="0" y="393"/>
                    </a:lnTo>
                    <a:lnTo>
                      <a:pt x="0" y="393"/>
                    </a:lnTo>
                    <a:cubicBezTo>
                      <a:pt x="15" y="412"/>
                      <a:pt x="33" y="429"/>
                      <a:pt x="52" y="444"/>
                    </a:cubicBezTo>
                    <a:lnTo>
                      <a:pt x="443" y="52"/>
                    </a:lnTo>
                    <a:lnTo>
                      <a:pt x="443" y="52"/>
                    </a:lnTo>
                    <a:cubicBezTo>
                      <a:pt x="429" y="33"/>
                      <a:pt x="412" y="15"/>
                      <a:pt x="393" y="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3" name="Google Shape;293;p17"/>
              <p:cNvSpPr/>
              <p:nvPr/>
            </p:nvSpPr>
            <p:spPr>
              <a:xfrm>
                <a:off x="345173" y="4892964"/>
                <a:ext cx="783650" cy="783650"/>
              </a:xfrm>
              <a:custGeom>
                <a:rect b="b" l="l" r="r" t="t"/>
                <a:pathLst>
                  <a:path extrusionOk="0" h="386" w="386">
                    <a:moveTo>
                      <a:pt x="366" y="0"/>
                    </a:moveTo>
                    <a:lnTo>
                      <a:pt x="0" y="366"/>
                    </a:lnTo>
                    <a:lnTo>
                      <a:pt x="0" y="366"/>
                    </a:lnTo>
                    <a:cubicBezTo>
                      <a:pt x="26" y="377"/>
                      <a:pt x="53" y="384"/>
                      <a:pt x="80" y="386"/>
                    </a:cubicBezTo>
                    <a:lnTo>
                      <a:pt x="83" y="386"/>
                    </a:lnTo>
                    <a:lnTo>
                      <a:pt x="386" y="83"/>
                    </a:lnTo>
                    <a:lnTo>
                      <a:pt x="386" y="83"/>
                    </a:lnTo>
                    <a:cubicBezTo>
                      <a:pt x="383" y="54"/>
                      <a:pt x="377" y="26"/>
                      <a:pt x="366" y="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4" name="Google Shape;294;p17"/>
              <p:cNvSpPr/>
              <p:nvPr/>
            </p:nvSpPr>
            <p:spPr>
              <a:xfrm>
                <a:off x="739029" y="5284789"/>
                <a:ext cx="365433" cy="369493"/>
              </a:xfrm>
              <a:custGeom>
                <a:rect b="b" l="l" r="r" t="t"/>
                <a:pathLst>
                  <a:path extrusionOk="0" h="182" w="180">
                    <a:moveTo>
                      <a:pt x="180" y="0"/>
                    </a:moveTo>
                    <a:lnTo>
                      <a:pt x="0" y="182"/>
                    </a:lnTo>
                    <a:lnTo>
                      <a:pt x="0" y="182"/>
                    </a:lnTo>
                    <a:cubicBezTo>
                      <a:pt x="19" y="176"/>
                      <a:pt x="36" y="168"/>
                      <a:pt x="54" y="158"/>
                    </a:cubicBezTo>
                    <a:cubicBezTo>
                      <a:pt x="96" y="133"/>
                      <a:pt x="131" y="98"/>
                      <a:pt x="156" y="55"/>
                    </a:cubicBezTo>
                    <a:cubicBezTo>
                      <a:pt x="166" y="38"/>
                      <a:pt x="174" y="19"/>
                      <a:pt x="180" y="0"/>
                    </a:cubicBezTo>
                    <a:close/>
                  </a:path>
                </a:pathLst>
              </a:custGeom>
              <a:solidFill>
                <a:schemeClr val="accent3"/>
              </a:solidFill>
              <a:ln>
                <a:noFill/>
              </a:ln>
            </p:spPr>
            <p:txBody>
              <a:bodyPr anchorCtr="1" anchor="ctr" bIns="20500" lIns="90000" spcFirstLastPara="1" rIns="90000" wrap="square" tIns="20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95" name="Google Shape;295;p17"/>
            <p:cNvSpPr/>
            <p:nvPr/>
          </p:nvSpPr>
          <p:spPr>
            <a:xfrm>
              <a:off x="8261913" y="4257455"/>
              <a:ext cx="726675" cy="724615"/>
            </a:xfrm>
            <a:custGeom>
              <a:rect b="b" l="l" r="r" t="t"/>
              <a:pathLst>
                <a:path extrusionOk="0" h="342" w="343">
                  <a:moveTo>
                    <a:pt x="171" y="0"/>
                  </a:moveTo>
                  <a:lnTo>
                    <a:pt x="192" y="72"/>
                  </a:lnTo>
                  <a:lnTo>
                    <a:pt x="192" y="72"/>
                  </a:lnTo>
                  <a:cubicBezTo>
                    <a:pt x="195" y="81"/>
                    <a:pt x="198" y="90"/>
                    <a:pt x="203" y="98"/>
                  </a:cubicBezTo>
                  <a:cubicBezTo>
                    <a:pt x="213" y="115"/>
                    <a:pt x="227" y="129"/>
                    <a:pt x="245" y="139"/>
                  </a:cubicBezTo>
                  <a:cubicBezTo>
                    <a:pt x="253" y="144"/>
                    <a:pt x="261" y="147"/>
                    <a:pt x="270" y="150"/>
                  </a:cubicBezTo>
                  <a:lnTo>
                    <a:pt x="343" y="171"/>
                  </a:lnTo>
                  <a:lnTo>
                    <a:pt x="270" y="192"/>
                  </a:lnTo>
                  <a:lnTo>
                    <a:pt x="270" y="192"/>
                  </a:lnTo>
                  <a:cubicBezTo>
                    <a:pt x="261" y="194"/>
                    <a:pt x="253" y="198"/>
                    <a:pt x="245" y="202"/>
                  </a:cubicBezTo>
                  <a:cubicBezTo>
                    <a:pt x="227" y="212"/>
                    <a:pt x="213" y="227"/>
                    <a:pt x="203" y="244"/>
                  </a:cubicBezTo>
                  <a:cubicBezTo>
                    <a:pt x="198" y="252"/>
                    <a:pt x="195" y="260"/>
                    <a:pt x="192" y="269"/>
                  </a:cubicBezTo>
                  <a:lnTo>
                    <a:pt x="171" y="342"/>
                  </a:lnTo>
                  <a:lnTo>
                    <a:pt x="151" y="269"/>
                  </a:lnTo>
                  <a:lnTo>
                    <a:pt x="151" y="269"/>
                  </a:lnTo>
                  <a:cubicBezTo>
                    <a:pt x="148" y="260"/>
                    <a:pt x="144" y="252"/>
                    <a:pt x="140" y="244"/>
                  </a:cubicBezTo>
                  <a:cubicBezTo>
                    <a:pt x="130" y="227"/>
                    <a:pt x="116" y="212"/>
                    <a:pt x="98" y="202"/>
                  </a:cubicBezTo>
                  <a:cubicBezTo>
                    <a:pt x="90" y="198"/>
                    <a:pt x="82" y="194"/>
                    <a:pt x="73" y="192"/>
                  </a:cubicBezTo>
                  <a:lnTo>
                    <a:pt x="0" y="171"/>
                  </a:lnTo>
                  <a:lnTo>
                    <a:pt x="73" y="150"/>
                  </a:lnTo>
                  <a:lnTo>
                    <a:pt x="73" y="150"/>
                  </a:lnTo>
                  <a:cubicBezTo>
                    <a:pt x="82" y="147"/>
                    <a:pt x="90" y="144"/>
                    <a:pt x="98" y="139"/>
                  </a:cubicBezTo>
                  <a:cubicBezTo>
                    <a:pt x="116" y="129"/>
                    <a:pt x="130" y="115"/>
                    <a:pt x="140" y="98"/>
                  </a:cubicBezTo>
                  <a:cubicBezTo>
                    <a:pt x="144" y="90"/>
                    <a:pt x="148" y="81"/>
                    <a:pt x="151" y="72"/>
                  </a:cubicBezTo>
                  <a:lnTo>
                    <a:pt x="171" y="0"/>
                  </a:lnTo>
                  <a:close/>
                </a:path>
              </a:pathLst>
            </a:custGeom>
            <a:noFill/>
            <a:ln cap="flat" cmpd="sng" w="19050">
              <a:solidFill>
                <a:schemeClr val="accent4"/>
              </a:solidFill>
              <a:prstDash val="solid"/>
              <a:round/>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96" name="Google Shape;296;p17"/>
          <p:cNvSpPr txBox="1"/>
          <p:nvPr>
            <p:ph idx="1" type="subTitle"/>
          </p:nvPr>
        </p:nvSpPr>
        <p:spPr>
          <a:xfrm>
            <a:off x="720000" y="2919625"/>
            <a:ext cx="2001900" cy="103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7" name="Google Shape;297;p17"/>
          <p:cNvSpPr txBox="1"/>
          <p:nvPr>
            <p:ph idx="2" type="subTitle"/>
          </p:nvPr>
        </p:nvSpPr>
        <p:spPr>
          <a:xfrm>
            <a:off x="3571050" y="2918373"/>
            <a:ext cx="2001900" cy="103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8" name="Google Shape;298;p17"/>
          <p:cNvSpPr txBox="1"/>
          <p:nvPr>
            <p:ph idx="3" type="subTitle"/>
          </p:nvPr>
        </p:nvSpPr>
        <p:spPr>
          <a:xfrm>
            <a:off x="6422100" y="2919625"/>
            <a:ext cx="2001900" cy="103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9" name="Google Shape;299;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300" name="Google Shape;300;p17"/>
          <p:cNvSpPr txBox="1"/>
          <p:nvPr>
            <p:ph idx="4" type="subTitle"/>
          </p:nvPr>
        </p:nvSpPr>
        <p:spPr>
          <a:xfrm>
            <a:off x="720000" y="2576100"/>
            <a:ext cx="20019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01" name="Google Shape;301;p17"/>
          <p:cNvSpPr txBox="1"/>
          <p:nvPr>
            <p:ph idx="5" type="subTitle"/>
          </p:nvPr>
        </p:nvSpPr>
        <p:spPr>
          <a:xfrm>
            <a:off x="6422100" y="2576100"/>
            <a:ext cx="20019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02" name="Google Shape;302;p17"/>
          <p:cNvSpPr txBox="1"/>
          <p:nvPr>
            <p:ph idx="6" type="subTitle"/>
          </p:nvPr>
        </p:nvSpPr>
        <p:spPr>
          <a:xfrm>
            <a:off x="3571050" y="2576088"/>
            <a:ext cx="20019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303" name="Shape 303"/>
        <p:cNvGrpSpPr/>
        <p:nvPr/>
      </p:nvGrpSpPr>
      <p:grpSpPr>
        <a:xfrm>
          <a:off x="0" y="0"/>
          <a:ext cx="0" cy="0"/>
          <a:chOff x="0" y="0"/>
          <a:chExt cx="0" cy="0"/>
        </a:xfrm>
      </p:grpSpPr>
      <p:grpSp>
        <p:nvGrpSpPr>
          <p:cNvPr id="304" name="Google Shape;304;p18"/>
          <p:cNvGrpSpPr/>
          <p:nvPr/>
        </p:nvGrpSpPr>
        <p:grpSpPr>
          <a:xfrm>
            <a:off x="-156" y="-80903"/>
            <a:ext cx="9597291" cy="6210253"/>
            <a:chOff x="-156" y="-80903"/>
            <a:chExt cx="9597291" cy="6210253"/>
          </a:xfrm>
        </p:grpSpPr>
        <p:sp>
          <p:nvSpPr>
            <p:cNvPr id="305" name="Google Shape;305;p18"/>
            <p:cNvSpPr/>
            <p:nvPr/>
          </p:nvSpPr>
          <p:spPr>
            <a:xfrm rot="5400000">
              <a:off x="1704575" y="3497000"/>
              <a:ext cx="378600" cy="2330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06" name="Google Shape;306;p18"/>
            <p:cNvGrpSpPr/>
            <p:nvPr/>
          </p:nvGrpSpPr>
          <p:grpSpPr>
            <a:xfrm>
              <a:off x="5940541" y="-80903"/>
              <a:ext cx="3575106" cy="1976812"/>
              <a:chOff x="5628960" y="403920"/>
              <a:chExt cx="1360080" cy="752040"/>
            </a:xfrm>
          </p:grpSpPr>
          <p:sp>
            <p:nvSpPr>
              <p:cNvPr id="307" name="Google Shape;307;p18"/>
              <p:cNvSpPr/>
              <p:nvPr/>
            </p:nvSpPr>
            <p:spPr>
              <a:xfrm>
                <a:off x="5628960" y="403920"/>
                <a:ext cx="1360080" cy="752040"/>
              </a:xfrm>
              <a:custGeom>
                <a:rect b="b" l="l" r="r" t="t"/>
                <a:pathLst>
                  <a:path extrusionOk="0" h="2089" w="3778">
                    <a:moveTo>
                      <a:pt x="3778" y="0"/>
                    </a:moveTo>
                    <a:lnTo>
                      <a:pt x="3401" y="0"/>
                    </a:lnTo>
                    <a:lnTo>
                      <a:pt x="3401" y="64"/>
                    </a:lnTo>
                    <a:cubicBezTo>
                      <a:pt x="2777" y="66"/>
                      <a:pt x="0" y="22"/>
                      <a:pt x="0" y="22"/>
                    </a:cubicBezTo>
                    <a:lnTo>
                      <a:pt x="0" y="357"/>
                    </a:lnTo>
                    <a:lnTo>
                      <a:pt x="0" y="357"/>
                    </a:lnTo>
                    <a:lnTo>
                      <a:pt x="0" y="357"/>
                    </a:lnTo>
                    <a:cubicBezTo>
                      <a:pt x="0" y="391"/>
                      <a:pt x="9" y="424"/>
                      <a:pt x="26" y="454"/>
                    </a:cubicBezTo>
                    <a:cubicBezTo>
                      <a:pt x="43" y="483"/>
                      <a:pt x="68" y="508"/>
                      <a:pt x="97" y="525"/>
                    </a:cubicBezTo>
                    <a:cubicBezTo>
                      <a:pt x="127" y="542"/>
                      <a:pt x="161" y="551"/>
                      <a:pt x="195" y="551"/>
                    </a:cubicBezTo>
                    <a:lnTo>
                      <a:pt x="195" y="551"/>
                    </a:lnTo>
                    <a:lnTo>
                      <a:pt x="195" y="551"/>
                    </a:lnTo>
                    <a:cubicBezTo>
                      <a:pt x="229" y="551"/>
                      <a:pt x="263" y="542"/>
                      <a:pt x="292" y="525"/>
                    </a:cubicBezTo>
                    <a:cubicBezTo>
                      <a:pt x="322" y="508"/>
                      <a:pt x="346" y="483"/>
                      <a:pt x="363" y="454"/>
                    </a:cubicBezTo>
                    <a:cubicBezTo>
                      <a:pt x="380" y="424"/>
                      <a:pt x="389" y="391"/>
                      <a:pt x="389" y="357"/>
                    </a:cubicBezTo>
                    <a:lnTo>
                      <a:pt x="389" y="321"/>
                    </a:lnTo>
                    <a:lnTo>
                      <a:pt x="389" y="321"/>
                    </a:lnTo>
                    <a:lnTo>
                      <a:pt x="389" y="320"/>
                    </a:lnTo>
                    <a:cubicBezTo>
                      <a:pt x="389" y="300"/>
                      <a:pt x="394" y="280"/>
                      <a:pt x="404" y="263"/>
                    </a:cubicBezTo>
                    <a:cubicBezTo>
                      <a:pt x="414" y="245"/>
                      <a:pt x="429" y="231"/>
                      <a:pt x="446" y="221"/>
                    </a:cubicBezTo>
                    <a:cubicBezTo>
                      <a:pt x="460" y="213"/>
                      <a:pt x="476" y="208"/>
                      <a:pt x="493" y="206"/>
                    </a:cubicBezTo>
                    <a:lnTo>
                      <a:pt x="493" y="206"/>
                    </a:lnTo>
                    <a:cubicBezTo>
                      <a:pt x="495" y="206"/>
                      <a:pt x="498" y="206"/>
                      <a:pt x="500" y="206"/>
                    </a:cubicBezTo>
                    <a:cubicBezTo>
                      <a:pt x="520" y="206"/>
                      <a:pt x="539" y="211"/>
                      <a:pt x="556" y="221"/>
                    </a:cubicBezTo>
                    <a:cubicBezTo>
                      <a:pt x="573" y="231"/>
                      <a:pt x="587" y="245"/>
                      <a:pt x="597" y="262"/>
                    </a:cubicBezTo>
                    <a:cubicBezTo>
                      <a:pt x="607" y="279"/>
                      <a:pt x="612" y="298"/>
                      <a:pt x="612" y="317"/>
                    </a:cubicBezTo>
                    <a:lnTo>
                      <a:pt x="612" y="317"/>
                    </a:lnTo>
                    <a:cubicBezTo>
                      <a:pt x="612" y="344"/>
                      <a:pt x="619" y="371"/>
                      <a:pt x="632" y="394"/>
                    </a:cubicBezTo>
                    <a:cubicBezTo>
                      <a:pt x="646" y="417"/>
                      <a:pt x="666" y="436"/>
                      <a:pt x="689" y="450"/>
                    </a:cubicBezTo>
                    <a:cubicBezTo>
                      <a:pt x="713" y="463"/>
                      <a:pt x="739" y="471"/>
                      <a:pt x="765" y="471"/>
                    </a:cubicBezTo>
                    <a:lnTo>
                      <a:pt x="848" y="471"/>
                    </a:lnTo>
                    <a:lnTo>
                      <a:pt x="848" y="471"/>
                    </a:lnTo>
                    <a:cubicBezTo>
                      <a:pt x="879" y="471"/>
                      <a:pt x="909" y="479"/>
                      <a:pt x="935" y="494"/>
                    </a:cubicBezTo>
                    <a:cubicBezTo>
                      <a:pt x="961" y="509"/>
                      <a:pt x="984" y="531"/>
                      <a:pt x="999" y="558"/>
                    </a:cubicBezTo>
                    <a:cubicBezTo>
                      <a:pt x="1015" y="584"/>
                      <a:pt x="1022" y="614"/>
                      <a:pt x="1022" y="644"/>
                    </a:cubicBezTo>
                    <a:lnTo>
                      <a:pt x="1022" y="644"/>
                    </a:lnTo>
                    <a:lnTo>
                      <a:pt x="1022" y="644"/>
                    </a:lnTo>
                    <a:cubicBezTo>
                      <a:pt x="1022" y="682"/>
                      <a:pt x="1032" y="719"/>
                      <a:pt x="1051" y="752"/>
                    </a:cubicBezTo>
                    <a:cubicBezTo>
                      <a:pt x="1070" y="785"/>
                      <a:pt x="1097" y="812"/>
                      <a:pt x="1130" y="831"/>
                    </a:cubicBezTo>
                    <a:cubicBezTo>
                      <a:pt x="1161" y="849"/>
                      <a:pt x="1197" y="859"/>
                      <a:pt x="1233" y="860"/>
                    </a:cubicBezTo>
                    <a:cubicBezTo>
                      <a:pt x="1354" y="862"/>
                      <a:pt x="1453" y="759"/>
                      <a:pt x="1453" y="639"/>
                    </a:cubicBezTo>
                    <a:lnTo>
                      <a:pt x="1453" y="449"/>
                    </a:lnTo>
                    <a:lnTo>
                      <a:pt x="1453" y="449"/>
                    </a:lnTo>
                    <a:lnTo>
                      <a:pt x="1453" y="449"/>
                    </a:lnTo>
                    <a:cubicBezTo>
                      <a:pt x="1453" y="438"/>
                      <a:pt x="1456" y="427"/>
                      <a:pt x="1461" y="418"/>
                    </a:cubicBezTo>
                    <a:cubicBezTo>
                      <a:pt x="1467" y="408"/>
                      <a:pt x="1475" y="400"/>
                      <a:pt x="1484" y="395"/>
                    </a:cubicBezTo>
                    <a:cubicBezTo>
                      <a:pt x="1494" y="389"/>
                      <a:pt x="1505" y="386"/>
                      <a:pt x="1516" y="386"/>
                    </a:cubicBezTo>
                    <a:cubicBezTo>
                      <a:pt x="1527" y="386"/>
                      <a:pt x="1538" y="389"/>
                      <a:pt x="1547" y="395"/>
                    </a:cubicBezTo>
                    <a:cubicBezTo>
                      <a:pt x="1557" y="400"/>
                      <a:pt x="1565" y="408"/>
                      <a:pt x="1570" y="418"/>
                    </a:cubicBezTo>
                    <a:cubicBezTo>
                      <a:pt x="1576" y="427"/>
                      <a:pt x="1579" y="438"/>
                      <a:pt x="1579" y="449"/>
                    </a:cubicBezTo>
                    <a:lnTo>
                      <a:pt x="1579" y="449"/>
                    </a:lnTo>
                    <a:lnTo>
                      <a:pt x="1579" y="497"/>
                    </a:lnTo>
                    <a:lnTo>
                      <a:pt x="1579" y="497"/>
                    </a:lnTo>
                    <a:cubicBezTo>
                      <a:pt x="1579" y="523"/>
                      <a:pt x="1586" y="550"/>
                      <a:pt x="1599" y="573"/>
                    </a:cubicBezTo>
                    <a:cubicBezTo>
                      <a:pt x="1613" y="596"/>
                      <a:pt x="1632" y="615"/>
                      <a:pt x="1655" y="629"/>
                    </a:cubicBezTo>
                    <a:cubicBezTo>
                      <a:pt x="1678" y="642"/>
                      <a:pt x="1705" y="649"/>
                      <a:pt x="1731" y="649"/>
                    </a:cubicBezTo>
                    <a:lnTo>
                      <a:pt x="1752" y="649"/>
                    </a:lnTo>
                    <a:lnTo>
                      <a:pt x="1752" y="649"/>
                    </a:lnTo>
                    <a:cubicBezTo>
                      <a:pt x="1779" y="649"/>
                      <a:pt x="1806" y="642"/>
                      <a:pt x="1829" y="629"/>
                    </a:cubicBezTo>
                    <a:cubicBezTo>
                      <a:pt x="1853" y="615"/>
                      <a:pt x="1871" y="596"/>
                      <a:pt x="1884" y="573"/>
                    </a:cubicBezTo>
                    <a:cubicBezTo>
                      <a:pt x="1898" y="550"/>
                      <a:pt x="1905" y="523"/>
                      <a:pt x="1905" y="497"/>
                    </a:cubicBezTo>
                    <a:lnTo>
                      <a:pt x="1905" y="442"/>
                    </a:lnTo>
                    <a:lnTo>
                      <a:pt x="1905" y="442"/>
                    </a:lnTo>
                    <a:lnTo>
                      <a:pt x="1905" y="441"/>
                    </a:lnTo>
                    <a:cubicBezTo>
                      <a:pt x="1905" y="427"/>
                      <a:pt x="1909" y="413"/>
                      <a:pt x="1916" y="401"/>
                    </a:cubicBezTo>
                    <a:cubicBezTo>
                      <a:pt x="1924" y="388"/>
                      <a:pt x="1933" y="378"/>
                      <a:pt x="1945" y="371"/>
                    </a:cubicBezTo>
                    <a:cubicBezTo>
                      <a:pt x="1956" y="365"/>
                      <a:pt x="1969" y="361"/>
                      <a:pt x="1982" y="360"/>
                    </a:cubicBezTo>
                    <a:lnTo>
                      <a:pt x="1982" y="360"/>
                    </a:lnTo>
                    <a:cubicBezTo>
                      <a:pt x="1982" y="360"/>
                      <a:pt x="1983" y="360"/>
                      <a:pt x="1984" y="360"/>
                    </a:cubicBezTo>
                    <a:cubicBezTo>
                      <a:pt x="1998" y="360"/>
                      <a:pt x="2011" y="364"/>
                      <a:pt x="2023" y="371"/>
                    </a:cubicBezTo>
                    <a:cubicBezTo>
                      <a:pt x="2035" y="378"/>
                      <a:pt x="2045" y="388"/>
                      <a:pt x="2052" y="400"/>
                    </a:cubicBezTo>
                    <a:cubicBezTo>
                      <a:pt x="2059" y="412"/>
                      <a:pt x="2063" y="425"/>
                      <a:pt x="2063" y="439"/>
                    </a:cubicBezTo>
                    <a:lnTo>
                      <a:pt x="2063" y="439"/>
                    </a:lnTo>
                    <a:lnTo>
                      <a:pt x="2063" y="797"/>
                    </a:lnTo>
                    <a:cubicBezTo>
                      <a:pt x="2063" y="937"/>
                      <a:pt x="2171" y="1056"/>
                      <a:pt x="2311" y="1061"/>
                    </a:cubicBezTo>
                    <a:lnTo>
                      <a:pt x="2311" y="1061"/>
                    </a:lnTo>
                    <a:cubicBezTo>
                      <a:pt x="2314" y="1061"/>
                      <a:pt x="2317" y="1061"/>
                      <a:pt x="2320" y="1061"/>
                    </a:cubicBezTo>
                    <a:cubicBezTo>
                      <a:pt x="2366" y="1061"/>
                      <a:pt x="2410" y="1048"/>
                      <a:pt x="2449" y="1026"/>
                    </a:cubicBezTo>
                    <a:cubicBezTo>
                      <a:pt x="2488" y="1003"/>
                      <a:pt x="2521" y="971"/>
                      <a:pt x="2543" y="932"/>
                    </a:cubicBezTo>
                    <a:cubicBezTo>
                      <a:pt x="2566" y="893"/>
                      <a:pt x="2578" y="848"/>
                      <a:pt x="2578" y="803"/>
                    </a:cubicBezTo>
                    <a:lnTo>
                      <a:pt x="2578" y="803"/>
                    </a:lnTo>
                    <a:lnTo>
                      <a:pt x="2578" y="213"/>
                    </a:lnTo>
                    <a:lnTo>
                      <a:pt x="2578" y="213"/>
                    </a:lnTo>
                    <a:cubicBezTo>
                      <a:pt x="2578" y="197"/>
                      <a:pt x="2582" y="181"/>
                      <a:pt x="2590" y="168"/>
                    </a:cubicBezTo>
                    <a:cubicBezTo>
                      <a:pt x="2598" y="154"/>
                      <a:pt x="2610" y="144"/>
                      <a:pt x="2623" y="136"/>
                    </a:cubicBezTo>
                    <a:cubicBezTo>
                      <a:pt x="2637" y="128"/>
                      <a:pt x="2652" y="124"/>
                      <a:pt x="2667" y="124"/>
                    </a:cubicBezTo>
                    <a:cubicBezTo>
                      <a:pt x="2683" y="124"/>
                      <a:pt x="2699" y="128"/>
                      <a:pt x="2712" y="136"/>
                    </a:cubicBezTo>
                    <a:cubicBezTo>
                      <a:pt x="2726" y="144"/>
                      <a:pt x="2738" y="154"/>
                      <a:pt x="2745" y="168"/>
                    </a:cubicBezTo>
                    <a:cubicBezTo>
                      <a:pt x="2753" y="181"/>
                      <a:pt x="2757" y="197"/>
                      <a:pt x="2757" y="213"/>
                    </a:cubicBezTo>
                    <a:lnTo>
                      <a:pt x="2757" y="213"/>
                    </a:lnTo>
                    <a:lnTo>
                      <a:pt x="2757" y="381"/>
                    </a:lnTo>
                    <a:lnTo>
                      <a:pt x="2757" y="381"/>
                    </a:lnTo>
                    <a:lnTo>
                      <a:pt x="2757" y="381"/>
                    </a:lnTo>
                    <a:cubicBezTo>
                      <a:pt x="2757" y="408"/>
                      <a:pt x="2764" y="434"/>
                      <a:pt x="2777" y="457"/>
                    </a:cubicBezTo>
                    <a:cubicBezTo>
                      <a:pt x="2790" y="480"/>
                      <a:pt x="2810" y="500"/>
                      <a:pt x="2833" y="513"/>
                    </a:cubicBezTo>
                    <a:cubicBezTo>
                      <a:pt x="2856" y="526"/>
                      <a:pt x="2882" y="533"/>
                      <a:pt x="2909" y="533"/>
                    </a:cubicBezTo>
                    <a:lnTo>
                      <a:pt x="2909" y="533"/>
                    </a:lnTo>
                    <a:lnTo>
                      <a:pt x="2909" y="533"/>
                    </a:lnTo>
                    <a:lnTo>
                      <a:pt x="2909" y="533"/>
                    </a:lnTo>
                    <a:cubicBezTo>
                      <a:pt x="2936" y="533"/>
                      <a:pt x="2962" y="526"/>
                      <a:pt x="2985" y="513"/>
                    </a:cubicBezTo>
                    <a:cubicBezTo>
                      <a:pt x="3008" y="500"/>
                      <a:pt x="3028" y="480"/>
                      <a:pt x="3041" y="457"/>
                    </a:cubicBezTo>
                    <a:cubicBezTo>
                      <a:pt x="3054" y="434"/>
                      <a:pt x="3061" y="408"/>
                      <a:pt x="3061" y="381"/>
                    </a:cubicBezTo>
                    <a:lnTo>
                      <a:pt x="3061" y="347"/>
                    </a:lnTo>
                    <a:lnTo>
                      <a:pt x="3061" y="347"/>
                    </a:lnTo>
                    <a:cubicBezTo>
                      <a:pt x="3061" y="346"/>
                      <a:pt x="3061" y="346"/>
                      <a:pt x="3061" y="346"/>
                    </a:cubicBezTo>
                    <a:cubicBezTo>
                      <a:pt x="3061" y="332"/>
                      <a:pt x="3066" y="319"/>
                      <a:pt x="3072" y="308"/>
                    </a:cubicBezTo>
                    <a:cubicBezTo>
                      <a:pt x="3079" y="296"/>
                      <a:pt x="3088" y="287"/>
                      <a:pt x="3099" y="280"/>
                    </a:cubicBezTo>
                    <a:cubicBezTo>
                      <a:pt x="3109" y="274"/>
                      <a:pt x="3121" y="271"/>
                      <a:pt x="3133" y="270"/>
                    </a:cubicBezTo>
                    <a:lnTo>
                      <a:pt x="3133" y="270"/>
                    </a:lnTo>
                    <a:cubicBezTo>
                      <a:pt x="3134" y="270"/>
                      <a:pt x="3134" y="270"/>
                      <a:pt x="3135" y="270"/>
                    </a:cubicBezTo>
                    <a:cubicBezTo>
                      <a:pt x="3148" y="270"/>
                      <a:pt x="3161" y="273"/>
                      <a:pt x="3172" y="280"/>
                    </a:cubicBezTo>
                    <a:cubicBezTo>
                      <a:pt x="3183" y="286"/>
                      <a:pt x="3193" y="296"/>
                      <a:pt x="3199" y="307"/>
                    </a:cubicBezTo>
                    <a:cubicBezTo>
                      <a:pt x="3206" y="318"/>
                      <a:pt x="3209" y="331"/>
                      <a:pt x="3209" y="344"/>
                    </a:cubicBezTo>
                    <a:lnTo>
                      <a:pt x="3209" y="344"/>
                    </a:lnTo>
                    <a:lnTo>
                      <a:pt x="3209" y="1936"/>
                    </a:lnTo>
                    <a:lnTo>
                      <a:pt x="3209" y="1936"/>
                    </a:lnTo>
                    <a:lnTo>
                      <a:pt x="3209" y="1936"/>
                    </a:lnTo>
                    <a:cubicBezTo>
                      <a:pt x="3209" y="1963"/>
                      <a:pt x="3216" y="1989"/>
                      <a:pt x="3229" y="2013"/>
                    </a:cubicBezTo>
                    <a:cubicBezTo>
                      <a:pt x="3242" y="2036"/>
                      <a:pt x="3262" y="2054"/>
                      <a:pt x="3285" y="2068"/>
                    </a:cubicBezTo>
                    <a:cubicBezTo>
                      <a:pt x="3308" y="2081"/>
                      <a:pt x="3334" y="2089"/>
                      <a:pt x="3361" y="2089"/>
                    </a:cubicBezTo>
                    <a:lnTo>
                      <a:pt x="3372" y="2089"/>
                    </a:lnTo>
                    <a:lnTo>
                      <a:pt x="3372" y="2089"/>
                    </a:lnTo>
                    <a:cubicBezTo>
                      <a:pt x="3398" y="2089"/>
                      <a:pt x="3425" y="2081"/>
                      <a:pt x="3448" y="2068"/>
                    </a:cubicBezTo>
                    <a:cubicBezTo>
                      <a:pt x="3471" y="2054"/>
                      <a:pt x="3491" y="2036"/>
                      <a:pt x="3504" y="2013"/>
                    </a:cubicBezTo>
                    <a:cubicBezTo>
                      <a:pt x="3518" y="1989"/>
                      <a:pt x="3524" y="1963"/>
                      <a:pt x="3524" y="1936"/>
                    </a:cubicBezTo>
                    <a:lnTo>
                      <a:pt x="3524" y="1183"/>
                    </a:lnTo>
                    <a:lnTo>
                      <a:pt x="3524" y="1183"/>
                    </a:lnTo>
                    <a:cubicBezTo>
                      <a:pt x="3524" y="1139"/>
                      <a:pt x="3536" y="1095"/>
                      <a:pt x="3558" y="1056"/>
                    </a:cubicBezTo>
                    <a:cubicBezTo>
                      <a:pt x="3580" y="1017"/>
                      <a:pt x="3612" y="985"/>
                      <a:pt x="3651" y="963"/>
                    </a:cubicBezTo>
                    <a:cubicBezTo>
                      <a:pt x="3690" y="941"/>
                      <a:pt x="3734" y="929"/>
                      <a:pt x="3778" y="929"/>
                    </a:cubicBezTo>
                    <a:lnTo>
                      <a:pt x="3778" y="0"/>
                    </a:lnTo>
                    <a:close/>
                  </a:path>
                </a:pathLst>
              </a:custGeom>
              <a:solidFill>
                <a:srgbClr val="1C1D1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08" name="Google Shape;308;p18"/>
              <p:cNvSpPr/>
              <p:nvPr/>
            </p:nvSpPr>
            <p:spPr>
              <a:xfrm>
                <a:off x="6858000" y="1038600"/>
                <a:ext cx="32760" cy="32760"/>
              </a:xfrm>
              <a:custGeom>
                <a:rect b="b" l="l" r="r" t="t"/>
                <a:pathLst>
                  <a:path extrusionOk="0" h="91" w="91">
                    <a:moveTo>
                      <a:pt x="0" y="45"/>
                    </a:moveTo>
                    <a:lnTo>
                      <a:pt x="46" y="0"/>
                    </a:lnTo>
                    <a:lnTo>
                      <a:pt x="91" y="45"/>
                    </a:lnTo>
                    <a:lnTo>
                      <a:pt x="46"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9" name="Google Shape;309;p18"/>
              <p:cNvSpPr/>
              <p:nvPr/>
            </p:nvSpPr>
            <p:spPr>
              <a:xfrm>
                <a:off x="6841800" y="1098360"/>
                <a:ext cx="14040" cy="14040"/>
              </a:xfrm>
              <a:custGeom>
                <a:rect b="b" l="l" r="r" t="t"/>
                <a:pathLst>
                  <a:path extrusionOk="0" h="39" w="39">
                    <a:moveTo>
                      <a:pt x="0" y="19"/>
                    </a:moveTo>
                    <a:lnTo>
                      <a:pt x="19" y="0"/>
                    </a:lnTo>
                    <a:lnTo>
                      <a:pt x="39" y="19"/>
                    </a:lnTo>
                    <a:lnTo>
                      <a:pt x="19" y="39"/>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0" name="Google Shape;310;p18"/>
              <p:cNvSpPr/>
              <p:nvPr/>
            </p:nvSpPr>
            <p:spPr>
              <a:xfrm>
                <a:off x="6788880" y="1066680"/>
                <a:ext cx="37080" cy="37080"/>
              </a:xfrm>
              <a:custGeom>
                <a:rect b="b" l="l" r="r" t="t"/>
                <a:pathLst>
                  <a:path extrusionOk="0" h="103" w="103">
                    <a:moveTo>
                      <a:pt x="0" y="52"/>
                    </a:moveTo>
                    <a:lnTo>
                      <a:pt x="52" y="0"/>
                    </a:lnTo>
                    <a:lnTo>
                      <a:pt x="103" y="52"/>
                    </a:lnTo>
                    <a:lnTo>
                      <a:pt x="52"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1" name="Google Shape;311;p18"/>
              <p:cNvSpPr/>
              <p:nvPr/>
            </p:nvSpPr>
            <p:spPr>
              <a:xfrm>
                <a:off x="6829200" y="1015200"/>
                <a:ext cx="13680" cy="14040"/>
              </a:xfrm>
              <a:custGeom>
                <a:rect b="b" l="l" r="r" t="t"/>
                <a:pathLst>
                  <a:path extrusionOk="0" h="39" w="38">
                    <a:moveTo>
                      <a:pt x="0" y="19"/>
                    </a:moveTo>
                    <a:lnTo>
                      <a:pt x="19" y="0"/>
                    </a:lnTo>
                    <a:lnTo>
                      <a:pt x="38" y="19"/>
                    </a:lnTo>
                    <a:lnTo>
                      <a:pt x="19" y="39"/>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2" name="Google Shape;312;p18"/>
              <p:cNvSpPr/>
              <p:nvPr/>
            </p:nvSpPr>
            <p:spPr>
              <a:xfrm>
                <a:off x="6810120" y="93240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3" name="Google Shape;313;p18"/>
              <p:cNvSpPr/>
              <p:nvPr/>
            </p:nvSpPr>
            <p:spPr>
              <a:xfrm>
                <a:off x="6792120" y="98640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4" name="Google Shape;314;p18"/>
              <p:cNvSpPr/>
              <p:nvPr/>
            </p:nvSpPr>
            <p:spPr>
              <a:xfrm>
                <a:off x="6788520" y="89460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5" name="Google Shape;315;p18"/>
              <p:cNvSpPr/>
              <p:nvPr/>
            </p:nvSpPr>
            <p:spPr>
              <a:xfrm>
                <a:off x="6861240" y="803880"/>
                <a:ext cx="32400" cy="32760"/>
              </a:xfrm>
              <a:custGeom>
                <a:rect b="b" l="l" r="r" t="t"/>
                <a:pathLst>
                  <a:path extrusionOk="0" h="91" w="90">
                    <a:moveTo>
                      <a:pt x="0" y="45"/>
                    </a:moveTo>
                    <a:lnTo>
                      <a:pt x="45" y="0"/>
                    </a:lnTo>
                    <a:lnTo>
                      <a:pt x="90" y="45"/>
                    </a:lnTo>
                    <a:lnTo>
                      <a:pt x="45"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6" name="Google Shape;316;p18"/>
              <p:cNvSpPr/>
              <p:nvPr/>
            </p:nvSpPr>
            <p:spPr>
              <a:xfrm>
                <a:off x="6874200" y="91260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7" name="Google Shape;317;p18"/>
              <p:cNvSpPr/>
              <p:nvPr/>
            </p:nvSpPr>
            <p:spPr>
              <a:xfrm>
                <a:off x="6841800" y="863640"/>
                <a:ext cx="14040" cy="14040"/>
              </a:xfrm>
              <a:custGeom>
                <a:rect b="b" l="l" r="r" t="t"/>
                <a:pathLst>
                  <a:path extrusionOk="0" h="39" w="39">
                    <a:moveTo>
                      <a:pt x="0" y="20"/>
                    </a:moveTo>
                    <a:lnTo>
                      <a:pt x="19" y="0"/>
                    </a:lnTo>
                    <a:lnTo>
                      <a:pt x="39"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8" name="Google Shape;318;p18"/>
              <p:cNvSpPr/>
              <p:nvPr/>
            </p:nvSpPr>
            <p:spPr>
              <a:xfrm>
                <a:off x="6782760" y="819720"/>
                <a:ext cx="37080" cy="37080"/>
              </a:xfrm>
              <a:custGeom>
                <a:rect b="b" l="l" r="r" t="t"/>
                <a:pathLst>
                  <a:path extrusionOk="0" h="103" w="103">
                    <a:moveTo>
                      <a:pt x="0" y="52"/>
                    </a:moveTo>
                    <a:lnTo>
                      <a:pt x="51" y="0"/>
                    </a:lnTo>
                    <a:lnTo>
                      <a:pt x="103"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9" name="Google Shape;319;p18"/>
              <p:cNvSpPr/>
              <p:nvPr/>
            </p:nvSpPr>
            <p:spPr>
              <a:xfrm>
                <a:off x="6829200" y="78048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0" name="Google Shape;320;p18"/>
              <p:cNvSpPr/>
              <p:nvPr/>
            </p:nvSpPr>
            <p:spPr>
              <a:xfrm>
                <a:off x="6810120" y="697680"/>
                <a:ext cx="26280" cy="26280"/>
              </a:xfrm>
              <a:custGeom>
                <a:rect b="b" l="l" r="r" t="t"/>
                <a:pathLst>
                  <a:path extrusionOk="0" h="73" w="73">
                    <a:moveTo>
                      <a:pt x="0" y="36"/>
                    </a:moveTo>
                    <a:lnTo>
                      <a:pt x="36" y="0"/>
                    </a:lnTo>
                    <a:lnTo>
                      <a:pt x="73"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1" name="Google Shape;321;p18"/>
              <p:cNvSpPr/>
              <p:nvPr/>
            </p:nvSpPr>
            <p:spPr>
              <a:xfrm>
                <a:off x="6788520" y="65988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2" name="Google Shape;322;p18"/>
              <p:cNvSpPr/>
              <p:nvPr/>
            </p:nvSpPr>
            <p:spPr>
              <a:xfrm>
                <a:off x="6873480" y="56916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3" name="Google Shape;323;p18"/>
              <p:cNvSpPr/>
              <p:nvPr/>
            </p:nvSpPr>
            <p:spPr>
              <a:xfrm>
                <a:off x="6910200" y="714600"/>
                <a:ext cx="36720" cy="37080"/>
              </a:xfrm>
              <a:custGeom>
                <a:rect b="b" l="l" r="r" t="t"/>
                <a:pathLst>
                  <a:path extrusionOk="0" h="103" w="102">
                    <a:moveTo>
                      <a:pt x="0" y="52"/>
                    </a:moveTo>
                    <a:lnTo>
                      <a:pt x="51" y="0"/>
                    </a:lnTo>
                    <a:lnTo>
                      <a:pt x="102"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4" name="Google Shape;324;p18"/>
              <p:cNvSpPr/>
              <p:nvPr/>
            </p:nvSpPr>
            <p:spPr>
              <a:xfrm>
                <a:off x="6946560" y="580320"/>
                <a:ext cx="26280" cy="25920"/>
              </a:xfrm>
              <a:custGeom>
                <a:rect b="b" l="l" r="r" t="t"/>
                <a:pathLst>
                  <a:path extrusionOk="0" h="72" w="73">
                    <a:moveTo>
                      <a:pt x="0" y="36"/>
                    </a:moveTo>
                    <a:lnTo>
                      <a:pt x="37" y="0"/>
                    </a:lnTo>
                    <a:lnTo>
                      <a:pt x="73" y="36"/>
                    </a:lnTo>
                    <a:lnTo>
                      <a:pt x="37"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5" name="Google Shape;325;p18"/>
              <p:cNvSpPr/>
              <p:nvPr/>
            </p:nvSpPr>
            <p:spPr>
              <a:xfrm>
                <a:off x="6874200" y="67788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6" name="Google Shape;326;p18"/>
              <p:cNvSpPr/>
              <p:nvPr/>
            </p:nvSpPr>
            <p:spPr>
              <a:xfrm>
                <a:off x="6965640" y="663120"/>
                <a:ext cx="14040" cy="14040"/>
              </a:xfrm>
              <a:custGeom>
                <a:rect b="b" l="l" r="r" t="t"/>
                <a:pathLst>
                  <a:path extrusionOk="0" h="39" w="39">
                    <a:moveTo>
                      <a:pt x="0" y="20"/>
                    </a:moveTo>
                    <a:lnTo>
                      <a:pt x="20" y="0"/>
                    </a:lnTo>
                    <a:lnTo>
                      <a:pt x="39" y="20"/>
                    </a:lnTo>
                    <a:lnTo>
                      <a:pt x="20"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7" name="Google Shape;327;p18"/>
              <p:cNvSpPr/>
              <p:nvPr/>
            </p:nvSpPr>
            <p:spPr>
              <a:xfrm>
                <a:off x="6913080" y="6343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8" name="Google Shape;328;p18"/>
              <p:cNvSpPr/>
              <p:nvPr/>
            </p:nvSpPr>
            <p:spPr>
              <a:xfrm>
                <a:off x="692532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9" name="Google Shape;329;p18"/>
              <p:cNvSpPr/>
              <p:nvPr/>
            </p:nvSpPr>
            <p:spPr>
              <a:xfrm>
                <a:off x="6841800" y="628920"/>
                <a:ext cx="14040" cy="14040"/>
              </a:xfrm>
              <a:custGeom>
                <a:rect b="b" l="l" r="r" t="t"/>
                <a:pathLst>
                  <a:path extrusionOk="0" h="39" w="39">
                    <a:moveTo>
                      <a:pt x="0" y="20"/>
                    </a:moveTo>
                    <a:lnTo>
                      <a:pt x="20" y="0"/>
                    </a:lnTo>
                    <a:lnTo>
                      <a:pt x="39" y="20"/>
                    </a:lnTo>
                    <a:lnTo>
                      <a:pt x="20"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0" name="Google Shape;330;p18"/>
              <p:cNvSpPr/>
              <p:nvPr/>
            </p:nvSpPr>
            <p:spPr>
              <a:xfrm>
                <a:off x="6829200" y="54576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1" name="Google Shape;331;p18"/>
              <p:cNvSpPr/>
              <p:nvPr/>
            </p:nvSpPr>
            <p:spPr>
              <a:xfrm>
                <a:off x="679824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2" name="Google Shape;332;p18"/>
              <p:cNvSpPr/>
              <p:nvPr/>
            </p:nvSpPr>
            <p:spPr>
              <a:xfrm>
                <a:off x="696924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3" name="Google Shape;333;p18"/>
              <p:cNvSpPr/>
              <p:nvPr/>
            </p:nvSpPr>
            <p:spPr>
              <a:xfrm>
                <a:off x="6810120" y="46296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4" name="Google Shape;334;p18"/>
              <p:cNvSpPr/>
              <p:nvPr/>
            </p:nvSpPr>
            <p:spPr>
              <a:xfrm>
                <a:off x="6788520" y="43128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5" name="Google Shape;335;p18"/>
              <p:cNvSpPr/>
              <p:nvPr/>
            </p:nvSpPr>
            <p:spPr>
              <a:xfrm>
                <a:off x="691020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6" name="Google Shape;336;p18"/>
              <p:cNvSpPr/>
              <p:nvPr/>
            </p:nvSpPr>
            <p:spPr>
              <a:xfrm>
                <a:off x="687420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7" name="Google Shape;337;p18"/>
              <p:cNvSpPr/>
              <p:nvPr/>
            </p:nvSpPr>
            <p:spPr>
              <a:xfrm>
                <a:off x="6965640" y="428400"/>
                <a:ext cx="14040" cy="14040"/>
              </a:xfrm>
              <a:custGeom>
                <a:rect b="b" l="l" r="r" t="t"/>
                <a:pathLst>
                  <a:path extrusionOk="0" h="39" w="39">
                    <a:moveTo>
                      <a:pt x="0" y="20"/>
                    </a:moveTo>
                    <a:lnTo>
                      <a:pt x="19" y="0"/>
                    </a:lnTo>
                    <a:lnTo>
                      <a:pt x="39"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8" name="Google Shape;338;p18"/>
              <p:cNvSpPr/>
              <p:nvPr/>
            </p:nvSpPr>
            <p:spPr>
              <a:xfrm>
                <a:off x="6913080" y="4150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9" name="Google Shape;339;p18"/>
              <p:cNvSpPr/>
              <p:nvPr/>
            </p:nvSpPr>
            <p:spPr>
              <a:xfrm>
                <a:off x="6795000" y="7516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0" name="Google Shape;340;p18"/>
              <p:cNvSpPr/>
              <p:nvPr/>
            </p:nvSpPr>
            <p:spPr>
              <a:xfrm>
                <a:off x="6518520" y="69768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1" name="Google Shape;341;p18"/>
              <p:cNvSpPr/>
              <p:nvPr/>
            </p:nvSpPr>
            <p:spPr>
              <a:xfrm>
                <a:off x="6503400" y="75168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2" name="Google Shape;342;p18"/>
              <p:cNvSpPr/>
              <p:nvPr/>
            </p:nvSpPr>
            <p:spPr>
              <a:xfrm>
                <a:off x="6515640" y="6598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3" name="Google Shape;343;p18"/>
              <p:cNvSpPr/>
              <p:nvPr/>
            </p:nvSpPr>
            <p:spPr>
              <a:xfrm>
                <a:off x="6792120" y="597240"/>
                <a:ext cx="36720" cy="37080"/>
              </a:xfrm>
              <a:custGeom>
                <a:rect b="b" l="l" r="r" t="t"/>
                <a:pathLst>
                  <a:path extrusionOk="0" h="103" w="102">
                    <a:moveTo>
                      <a:pt x="0" y="52"/>
                    </a:moveTo>
                    <a:lnTo>
                      <a:pt x="51" y="0"/>
                    </a:lnTo>
                    <a:lnTo>
                      <a:pt x="102"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 name="Google Shape;344;p18"/>
              <p:cNvSpPr/>
              <p:nvPr/>
            </p:nvSpPr>
            <p:spPr>
              <a:xfrm>
                <a:off x="6673680" y="564840"/>
                <a:ext cx="25920" cy="26280"/>
              </a:xfrm>
              <a:custGeom>
                <a:rect b="b" l="l" r="r" t="t"/>
                <a:pathLst>
                  <a:path extrusionOk="0" h="73" w="72">
                    <a:moveTo>
                      <a:pt x="0" y="36"/>
                    </a:moveTo>
                    <a:lnTo>
                      <a:pt x="36" y="0"/>
                    </a:lnTo>
                    <a:lnTo>
                      <a:pt x="72"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 name="Google Shape;345;p18"/>
              <p:cNvSpPr/>
              <p:nvPr/>
            </p:nvSpPr>
            <p:spPr>
              <a:xfrm>
                <a:off x="665208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 name="Google Shape;346;p18"/>
              <p:cNvSpPr/>
              <p:nvPr/>
            </p:nvSpPr>
            <p:spPr>
              <a:xfrm>
                <a:off x="6500520" y="59760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 name="Google Shape;347;p18"/>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8" name="Google Shape;348;p18"/>
              <p:cNvSpPr/>
              <p:nvPr/>
            </p:nvSpPr>
            <p:spPr>
              <a:xfrm>
                <a:off x="673704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 name="Google Shape;349;p18"/>
              <p:cNvSpPr/>
              <p:nvPr/>
            </p:nvSpPr>
            <p:spPr>
              <a:xfrm>
                <a:off x="6705360" y="511560"/>
                <a:ext cx="13680" cy="14040"/>
              </a:xfrm>
              <a:custGeom>
                <a:rect b="b" l="l" r="r" t="t"/>
                <a:pathLst>
                  <a:path extrusionOk="0" h="39" w="38">
                    <a:moveTo>
                      <a:pt x="0" y="20"/>
                    </a:moveTo>
                    <a:lnTo>
                      <a:pt x="19" y="0"/>
                    </a:lnTo>
                    <a:lnTo>
                      <a:pt x="38"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 name="Google Shape;350;p18"/>
              <p:cNvSpPr/>
              <p:nvPr/>
            </p:nvSpPr>
            <p:spPr>
              <a:xfrm>
                <a:off x="6527880" y="462960"/>
                <a:ext cx="25920" cy="25920"/>
              </a:xfrm>
              <a:custGeom>
                <a:rect b="b" l="l" r="r" t="t"/>
                <a:pathLst>
                  <a:path extrusionOk="0" h="72" w="72">
                    <a:moveTo>
                      <a:pt x="0" y="36"/>
                    </a:moveTo>
                    <a:lnTo>
                      <a:pt x="36" y="0"/>
                    </a:lnTo>
                    <a:lnTo>
                      <a:pt x="72"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 name="Google Shape;351;p18"/>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 name="Google Shape;352;p18"/>
              <p:cNvSpPr/>
              <p:nvPr/>
            </p:nvSpPr>
            <p:spPr>
              <a:xfrm>
                <a:off x="6515640" y="4312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3" name="Google Shape;353;p18"/>
              <p:cNvSpPr/>
              <p:nvPr/>
            </p:nvSpPr>
            <p:spPr>
              <a:xfrm>
                <a:off x="6636960" y="48024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4" name="Google Shape;354;p18"/>
              <p:cNvSpPr/>
              <p:nvPr/>
            </p:nvSpPr>
            <p:spPr>
              <a:xfrm>
                <a:off x="662256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5" name="Google Shape;355;p18"/>
              <p:cNvSpPr/>
              <p:nvPr/>
            </p:nvSpPr>
            <p:spPr>
              <a:xfrm>
                <a:off x="6692760" y="42840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6" name="Google Shape;356;p18"/>
              <p:cNvSpPr/>
              <p:nvPr/>
            </p:nvSpPr>
            <p:spPr>
              <a:xfrm>
                <a:off x="6463800" y="68652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7" name="Google Shape;357;p18"/>
              <p:cNvSpPr/>
              <p:nvPr/>
            </p:nvSpPr>
            <p:spPr>
              <a:xfrm>
                <a:off x="6503400" y="75168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8" name="Google Shape;358;p18"/>
              <p:cNvSpPr/>
              <p:nvPr/>
            </p:nvSpPr>
            <p:spPr>
              <a:xfrm>
                <a:off x="6432120" y="746280"/>
                <a:ext cx="14040" cy="14040"/>
              </a:xfrm>
              <a:custGeom>
                <a:rect b="b" l="l" r="r" t="t"/>
                <a:pathLst>
                  <a:path extrusionOk="0" h="39" w="39">
                    <a:moveTo>
                      <a:pt x="0" y="20"/>
                    </a:moveTo>
                    <a:lnTo>
                      <a:pt x="19" y="0"/>
                    </a:lnTo>
                    <a:lnTo>
                      <a:pt x="39"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9" name="Google Shape;359;p18"/>
              <p:cNvSpPr/>
              <p:nvPr/>
            </p:nvSpPr>
            <p:spPr>
              <a:xfrm>
                <a:off x="6500520" y="59760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0" name="Google Shape;360;p18"/>
              <p:cNvSpPr/>
              <p:nvPr/>
            </p:nvSpPr>
            <p:spPr>
              <a:xfrm>
                <a:off x="646452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1" name="Google Shape;361;p18"/>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2" name="Google Shape;362;p18"/>
              <p:cNvSpPr/>
              <p:nvPr/>
            </p:nvSpPr>
            <p:spPr>
              <a:xfrm>
                <a:off x="6382440" y="69948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3" name="Google Shape;363;p18"/>
              <p:cNvSpPr/>
              <p:nvPr/>
            </p:nvSpPr>
            <p:spPr>
              <a:xfrm>
                <a:off x="6400440" y="58032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4" name="Google Shape;364;p18"/>
              <p:cNvSpPr/>
              <p:nvPr/>
            </p:nvSpPr>
            <p:spPr>
              <a:xfrm>
                <a:off x="6419520" y="66312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5" name="Google Shape;365;p18"/>
              <p:cNvSpPr/>
              <p:nvPr/>
            </p:nvSpPr>
            <p:spPr>
              <a:xfrm>
                <a:off x="6376320" y="6343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6" name="Google Shape;366;p18"/>
              <p:cNvSpPr/>
              <p:nvPr/>
            </p:nvSpPr>
            <p:spPr>
              <a:xfrm>
                <a:off x="6378840" y="54252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7" name="Google Shape;367;p18"/>
              <p:cNvSpPr/>
              <p:nvPr/>
            </p:nvSpPr>
            <p:spPr>
              <a:xfrm>
                <a:off x="6227280" y="59760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8" name="Google Shape;368;p18"/>
              <p:cNvSpPr/>
              <p:nvPr/>
            </p:nvSpPr>
            <p:spPr>
              <a:xfrm>
                <a:off x="6283080" y="54576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9" name="Google Shape;369;p18"/>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0" name="Google Shape;370;p18"/>
              <p:cNvSpPr/>
              <p:nvPr/>
            </p:nvSpPr>
            <p:spPr>
              <a:xfrm>
                <a:off x="6463800" y="45180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1" name="Google Shape;371;p18"/>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2" name="Google Shape;372;p18"/>
              <p:cNvSpPr/>
              <p:nvPr/>
            </p:nvSpPr>
            <p:spPr>
              <a:xfrm>
                <a:off x="6432120" y="511920"/>
                <a:ext cx="14040" cy="13680"/>
              </a:xfrm>
              <a:custGeom>
                <a:rect b="b" l="l" r="r" t="t"/>
                <a:pathLst>
                  <a:path extrusionOk="0" h="38" w="39">
                    <a:moveTo>
                      <a:pt x="0" y="19"/>
                    </a:moveTo>
                    <a:lnTo>
                      <a:pt x="19" y="0"/>
                    </a:lnTo>
                    <a:lnTo>
                      <a:pt x="39"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3" name="Google Shape;373;p18"/>
              <p:cNvSpPr/>
              <p:nvPr/>
            </p:nvSpPr>
            <p:spPr>
              <a:xfrm>
                <a:off x="6264000" y="462960"/>
                <a:ext cx="25920" cy="26280"/>
              </a:xfrm>
              <a:custGeom>
                <a:rect b="b" l="l" r="r" t="t"/>
                <a:pathLst>
                  <a:path extrusionOk="0" h="73" w="72">
                    <a:moveTo>
                      <a:pt x="0" y="36"/>
                    </a:moveTo>
                    <a:lnTo>
                      <a:pt x="36" y="0"/>
                    </a:lnTo>
                    <a:lnTo>
                      <a:pt x="72"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4" name="Google Shape;374;p18"/>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5" name="Google Shape;375;p18"/>
              <p:cNvSpPr/>
              <p:nvPr/>
            </p:nvSpPr>
            <p:spPr>
              <a:xfrm>
                <a:off x="6242400" y="4251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6" name="Google Shape;376;p18"/>
              <p:cNvSpPr/>
              <p:nvPr/>
            </p:nvSpPr>
            <p:spPr>
              <a:xfrm>
                <a:off x="636408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7" name="Google Shape;377;p18"/>
              <p:cNvSpPr/>
              <p:nvPr/>
            </p:nvSpPr>
            <p:spPr>
              <a:xfrm>
                <a:off x="6328080" y="443160"/>
                <a:ext cx="22680" cy="22680"/>
              </a:xfrm>
              <a:custGeom>
                <a:rect b="b" l="l" r="r" t="t"/>
                <a:pathLst>
                  <a:path extrusionOk="0" h="63" w="63">
                    <a:moveTo>
                      <a:pt x="0" y="31"/>
                    </a:moveTo>
                    <a:lnTo>
                      <a:pt x="32" y="0"/>
                    </a:lnTo>
                    <a:lnTo>
                      <a:pt x="63"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8" name="Google Shape;378;p18"/>
              <p:cNvSpPr/>
              <p:nvPr/>
            </p:nvSpPr>
            <p:spPr>
              <a:xfrm>
                <a:off x="6419520" y="42876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9" name="Google Shape;379;p18"/>
              <p:cNvSpPr/>
              <p:nvPr/>
            </p:nvSpPr>
            <p:spPr>
              <a:xfrm>
                <a:off x="6227280" y="59760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0" name="Google Shape;380;p18"/>
              <p:cNvSpPr/>
              <p:nvPr/>
            </p:nvSpPr>
            <p:spPr>
              <a:xfrm>
                <a:off x="620676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1" name="Google Shape;381;p18"/>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2" name="Google Shape;382;p18"/>
              <p:cNvSpPr/>
              <p:nvPr/>
            </p:nvSpPr>
            <p:spPr>
              <a:xfrm>
                <a:off x="6054120" y="569160"/>
                <a:ext cx="32760" cy="32760"/>
              </a:xfrm>
              <a:custGeom>
                <a:rect b="b" l="l" r="r" t="t"/>
                <a:pathLst>
                  <a:path extrusionOk="0" h="91" w="91">
                    <a:moveTo>
                      <a:pt x="0" y="45"/>
                    </a:moveTo>
                    <a:lnTo>
                      <a:pt x="45" y="0"/>
                    </a:lnTo>
                    <a:lnTo>
                      <a:pt x="91" y="45"/>
                    </a:lnTo>
                    <a:lnTo>
                      <a:pt x="45"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3" name="Google Shape;383;p18"/>
              <p:cNvSpPr/>
              <p:nvPr/>
            </p:nvSpPr>
            <p:spPr>
              <a:xfrm>
                <a:off x="6118200" y="580320"/>
                <a:ext cx="25920" cy="25920"/>
              </a:xfrm>
              <a:custGeom>
                <a:rect b="b" l="l" r="r" t="t"/>
                <a:pathLst>
                  <a:path extrusionOk="0" h="72" w="72">
                    <a:moveTo>
                      <a:pt x="0" y="36"/>
                    </a:moveTo>
                    <a:lnTo>
                      <a:pt x="36" y="0"/>
                    </a:lnTo>
                    <a:lnTo>
                      <a:pt x="72"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4" name="Google Shape;384;p18"/>
              <p:cNvSpPr/>
              <p:nvPr/>
            </p:nvSpPr>
            <p:spPr>
              <a:xfrm>
                <a:off x="6054840" y="67788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5" name="Google Shape;385;p18"/>
              <p:cNvSpPr/>
              <p:nvPr/>
            </p:nvSpPr>
            <p:spPr>
              <a:xfrm>
                <a:off x="6093720" y="63432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6" name="Google Shape;386;p18"/>
              <p:cNvSpPr/>
              <p:nvPr/>
            </p:nvSpPr>
            <p:spPr>
              <a:xfrm>
                <a:off x="610596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 name="Google Shape;387;p18"/>
              <p:cNvSpPr/>
              <p:nvPr/>
            </p:nvSpPr>
            <p:spPr>
              <a:xfrm>
                <a:off x="6022800" y="628920"/>
                <a:ext cx="13680" cy="14040"/>
              </a:xfrm>
              <a:custGeom>
                <a:rect b="b" l="l" r="r" t="t"/>
                <a:pathLst>
                  <a:path extrusionOk="0" h="39" w="38">
                    <a:moveTo>
                      <a:pt x="0" y="20"/>
                    </a:moveTo>
                    <a:lnTo>
                      <a:pt x="19" y="0"/>
                    </a:lnTo>
                    <a:lnTo>
                      <a:pt x="38"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 name="Google Shape;388;p18"/>
              <p:cNvSpPr/>
              <p:nvPr/>
            </p:nvSpPr>
            <p:spPr>
              <a:xfrm>
                <a:off x="6009840" y="546120"/>
                <a:ext cx="14040" cy="13680"/>
              </a:xfrm>
              <a:custGeom>
                <a:rect b="b" l="l" r="r" t="t"/>
                <a:pathLst>
                  <a:path extrusionOk="0" h="38" w="39">
                    <a:moveTo>
                      <a:pt x="0" y="19"/>
                    </a:moveTo>
                    <a:lnTo>
                      <a:pt x="19" y="0"/>
                    </a:lnTo>
                    <a:lnTo>
                      <a:pt x="39"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 name="Google Shape;389;p18"/>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 name="Google Shape;390;p18"/>
              <p:cNvSpPr/>
              <p:nvPr/>
            </p:nvSpPr>
            <p:spPr>
              <a:xfrm>
                <a:off x="619092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 name="Google Shape;391;p18"/>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 name="Google Shape;392;p18"/>
              <p:cNvSpPr/>
              <p:nvPr/>
            </p:nvSpPr>
            <p:spPr>
              <a:xfrm>
                <a:off x="615924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 name="Google Shape;393;p18"/>
              <p:cNvSpPr/>
              <p:nvPr/>
            </p:nvSpPr>
            <p:spPr>
              <a:xfrm>
                <a:off x="5990760" y="46296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4" name="Google Shape;394;p18"/>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5" name="Google Shape;395;p18"/>
              <p:cNvSpPr/>
              <p:nvPr/>
            </p:nvSpPr>
            <p:spPr>
              <a:xfrm>
                <a:off x="5969160" y="4251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6" name="Google Shape;396;p18"/>
              <p:cNvSpPr/>
              <p:nvPr/>
            </p:nvSpPr>
            <p:spPr>
              <a:xfrm>
                <a:off x="609084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7" name="Google Shape;397;p18"/>
              <p:cNvSpPr/>
              <p:nvPr/>
            </p:nvSpPr>
            <p:spPr>
              <a:xfrm>
                <a:off x="605484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 name="Google Shape;398;p18"/>
              <p:cNvSpPr/>
              <p:nvPr/>
            </p:nvSpPr>
            <p:spPr>
              <a:xfrm>
                <a:off x="6146280" y="428760"/>
                <a:ext cx="14040" cy="13680"/>
              </a:xfrm>
              <a:custGeom>
                <a:rect b="b" l="l" r="r" t="t"/>
                <a:pathLst>
                  <a:path extrusionOk="0" h="38" w="39">
                    <a:moveTo>
                      <a:pt x="0" y="19"/>
                    </a:moveTo>
                    <a:lnTo>
                      <a:pt x="20" y="0"/>
                    </a:lnTo>
                    <a:lnTo>
                      <a:pt x="39" y="19"/>
                    </a:lnTo>
                    <a:lnTo>
                      <a:pt x="20"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 name="Google Shape;399;p18"/>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0" name="Google Shape;400;p18"/>
              <p:cNvSpPr/>
              <p:nvPr/>
            </p:nvSpPr>
            <p:spPr>
              <a:xfrm>
                <a:off x="5736960" y="54612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 name="Google Shape;401;p18"/>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 name="Google Shape;402;p18"/>
              <p:cNvSpPr/>
              <p:nvPr/>
            </p:nvSpPr>
            <p:spPr>
              <a:xfrm>
                <a:off x="591768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3" name="Google Shape;403;p18"/>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4" name="Google Shape;404;p18"/>
              <p:cNvSpPr/>
              <p:nvPr/>
            </p:nvSpPr>
            <p:spPr>
              <a:xfrm>
                <a:off x="588600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5" name="Google Shape;405;p18"/>
              <p:cNvSpPr/>
              <p:nvPr/>
            </p:nvSpPr>
            <p:spPr>
              <a:xfrm>
                <a:off x="5717520" y="462960"/>
                <a:ext cx="26280" cy="26280"/>
              </a:xfrm>
              <a:custGeom>
                <a:rect b="b" l="l" r="r" t="t"/>
                <a:pathLst>
                  <a:path extrusionOk="0" h="73" w="73">
                    <a:moveTo>
                      <a:pt x="0" y="36"/>
                    </a:moveTo>
                    <a:lnTo>
                      <a:pt x="37" y="0"/>
                    </a:lnTo>
                    <a:lnTo>
                      <a:pt x="73" y="36"/>
                    </a:lnTo>
                    <a:lnTo>
                      <a:pt x="37"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6" name="Google Shape;406;p18"/>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7" name="Google Shape;407;p18"/>
              <p:cNvSpPr/>
              <p:nvPr/>
            </p:nvSpPr>
            <p:spPr>
              <a:xfrm>
                <a:off x="5696280" y="4251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8" name="Google Shape;408;p18"/>
              <p:cNvSpPr/>
              <p:nvPr/>
            </p:nvSpPr>
            <p:spPr>
              <a:xfrm>
                <a:off x="578160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9" name="Google Shape;409;p18"/>
              <p:cNvSpPr/>
              <p:nvPr/>
            </p:nvSpPr>
            <p:spPr>
              <a:xfrm>
                <a:off x="5873400" y="42876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0" name="Google Shape;410;p18"/>
              <p:cNvSpPr/>
              <p:nvPr/>
            </p:nvSpPr>
            <p:spPr>
              <a:xfrm>
                <a:off x="564516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1" name="Google Shape;411;p18"/>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2" name="Google Shape;412;p18"/>
              <p:cNvSpPr/>
              <p:nvPr/>
            </p:nvSpPr>
            <p:spPr>
              <a:xfrm>
                <a:off x="5644440" y="45180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3" name="Google Shape;413;p18"/>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14" name="Google Shape;414;p18"/>
            <p:cNvGrpSpPr/>
            <p:nvPr/>
          </p:nvGrpSpPr>
          <p:grpSpPr>
            <a:xfrm>
              <a:off x="-156" y="3923388"/>
              <a:ext cx="1215000" cy="1215900"/>
              <a:chOff x="-156" y="3923388"/>
              <a:chExt cx="1215000" cy="1215900"/>
            </a:xfrm>
          </p:grpSpPr>
          <p:sp>
            <p:nvSpPr>
              <p:cNvPr id="415" name="Google Shape;415;p18"/>
              <p:cNvSpPr/>
              <p:nvPr/>
            </p:nvSpPr>
            <p:spPr>
              <a:xfrm>
                <a:off x="-156" y="3923388"/>
                <a:ext cx="1215000" cy="1215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416" name="Google Shape;416;p18"/>
              <p:cNvGrpSpPr/>
              <p:nvPr/>
            </p:nvGrpSpPr>
            <p:grpSpPr>
              <a:xfrm>
                <a:off x="-137" y="4409764"/>
                <a:ext cx="729147" cy="729458"/>
                <a:chOff x="3552480" y="278640"/>
                <a:chExt cx="690480" cy="690840"/>
              </a:xfrm>
            </p:grpSpPr>
            <p:sp>
              <p:nvSpPr>
                <p:cNvPr id="417" name="Google Shape;417;p18"/>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8" name="Google Shape;418;p18"/>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9" name="Google Shape;419;p18"/>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0" name="Google Shape;420;p18"/>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21" name="Google Shape;421;p18"/>
              <p:cNvGrpSpPr/>
              <p:nvPr/>
            </p:nvGrpSpPr>
            <p:grpSpPr>
              <a:xfrm>
                <a:off x="728993" y="4409764"/>
                <a:ext cx="485844" cy="729458"/>
                <a:chOff x="3782880" y="278640"/>
                <a:chExt cx="460080" cy="690840"/>
              </a:xfrm>
            </p:grpSpPr>
            <p:sp>
              <p:nvSpPr>
                <p:cNvPr id="422" name="Google Shape;422;p18"/>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3" name="Google Shape;423;p18"/>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4" name="Google Shape;424;p18"/>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25" name="Google Shape;425;p18"/>
              <p:cNvGrpSpPr/>
              <p:nvPr/>
            </p:nvGrpSpPr>
            <p:grpSpPr>
              <a:xfrm>
                <a:off x="-137" y="3923442"/>
                <a:ext cx="729147" cy="486179"/>
                <a:chOff x="3552480" y="278640"/>
                <a:chExt cx="690480" cy="460440"/>
              </a:xfrm>
            </p:grpSpPr>
            <p:sp>
              <p:nvSpPr>
                <p:cNvPr id="426" name="Google Shape;426;p18"/>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7" name="Google Shape;427;p18"/>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8" name="Google Shape;428;p18"/>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29" name="Google Shape;429;p18"/>
              <p:cNvGrpSpPr/>
              <p:nvPr/>
            </p:nvGrpSpPr>
            <p:grpSpPr>
              <a:xfrm>
                <a:off x="728993" y="3923442"/>
                <a:ext cx="485844" cy="486179"/>
                <a:chOff x="3782880" y="278640"/>
                <a:chExt cx="460080" cy="460440"/>
              </a:xfrm>
            </p:grpSpPr>
            <p:sp>
              <p:nvSpPr>
                <p:cNvPr id="430" name="Google Shape;430;p18"/>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1" name="Google Shape;431;p18"/>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432" name="Google Shape;432;p18"/>
            <p:cNvGrpSpPr/>
            <p:nvPr/>
          </p:nvGrpSpPr>
          <p:grpSpPr>
            <a:xfrm>
              <a:off x="7000787" y="4152551"/>
              <a:ext cx="2596349" cy="1976799"/>
              <a:chOff x="7000787" y="4000151"/>
              <a:chExt cx="2596349" cy="1976799"/>
            </a:xfrm>
          </p:grpSpPr>
          <p:sp>
            <p:nvSpPr>
              <p:cNvPr id="433" name="Google Shape;433;p18"/>
              <p:cNvSpPr/>
              <p:nvPr/>
            </p:nvSpPr>
            <p:spPr>
              <a:xfrm>
                <a:off x="7000787" y="4266393"/>
                <a:ext cx="2596349" cy="1710558"/>
              </a:xfrm>
              <a:custGeom>
                <a:rect b="b" l="l" r="r" t="t"/>
                <a:pathLst>
                  <a:path extrusionOk="0" fill="none" h="983" w="1492">
                    <a:moveTo>
                      <a:pt x="1492" y="532"/>
                    </a:moveTo>
                    <a:cubicBezTo>
                      <a:pt x="1480" y="360"/>
                      <a:pt x="1502" y="232"/>
                      <a:pt x="1282" y="293"/>
                    </a:cubicBezTo>
                    <a:cubicBezTo>
                      <a:pt x="1062" y="355"/>
                      <a:pt x="908" y="391"/>
                      <a:pt x="848" y="275"/>
                    </a:cubicBezTo>
                    <a:cubicBezTo>
                      <a:pt x="789" y="159"/>
                      <a:pt x="776" y="-19"/>
                      <a:pt x="640" y="1"/>
                    </a:cubicBezTo>
                    <a:cubicBezTo>
                      <a:pt x="504" y="22"/>
                      <a:pt x="349" y="142"/>
                      <a:pt x="393" y="253"/>
                    </a:cubicBezTo>
                    <a:cubicBezTo>
                      <a:pt x="438" y="365"/>
                      <a:pt x="443" y="81"/>
                      <a:pt x="657" y="98"/>
                    </a:cubicBezTo>
                    <a:cubicBezTo>
                      <a:pt x="730" y="104"/>
                      <a:pt x="736" y="404"/>
                      <a:pt x="824" y="390"/>
                    </a:cubicBezTo>
                    <a:cubicBezTo>
                      <a:pt x="912" y="377"/>
                      <a:pt x="908" y="349"/>
                      <a:pt x="965" y="403"/>
                    </a:cubicBezTo>
                    <a:cubicBezTo>
                      <a:pt x="1022" y="457"/>
                      <a:pt x="1089" y="392"/>
                      <a:pt x="1215" y="358"/>
                    </a:cubicBezTo>
                    <a:cubicBezTo>
                      <a:pt x="1275" y="342"/>
                      <a:pt x="1355" y="309"/>
                      <a:pt x="1387" y="388"/>
                    </a:cubicBezTo>
                    <a:cubicBezTo>
                      <a:pt x="1420" y="467"/>
                      <a:pt x="1406" y="559"/>
                      <a:pt x="1406" y="559"/>
                    </a:cubicBezTo>
                    <a:lnTo>
                      <a:pt x="1328" y="599"/>
                    </a:lnTo>
                    <a:cubicBezTo>
                      <a:pt x="1328" y="599"/>
                      <a:pt x="1398" y="554"/>
                      <a:pt x="1355" y="456"/>
                    </a:cubicBezTo>
                    <a:cubicBezTo>
                      <a:pt x="1313" y="359"/>
                      <a:pt x="1260" y="373"/>
                      <a:pt x="1131" y="441"/>
                    </a:cubicBezTo>
                    <a:cubicBezTo>
                      <a:pt x="1003" y="509"/>
                      <a:pt x="1054" y="530"/>
                      <a:pt x="940" y="512"/>
                    </a:cubicBezTo>
                    <a:cubicBezTo>
                      <a:pt x="826" y="495"/>
                      <a:pt x="813" y="503"/>
                      <a:pt x="737" y="410"/>
                    </a:cubicBezTo>
                    <a:cubicBezTo>
                      <a:pt x="718" y="387"/>
                      <a:pt x="686" y="284"/>
                      <a:pt x="670" y="251"/>
                    </a:cubicBezTo>
                    <a:cubicBezTo>
                      <a:pt x="622" y="152"/>
                      <a:pt x="596" y="212"/>
                      <a:pt x="573" y="289"/>
                    </a:cubicBezTo>
                    <a:cubicBezTo>
                      <a:pt x="511" y="499"/>
                      <a:pt x="347" y="358"/>
                      <a:pt x="347" y="358"/>
                    </a:cubicBezTo>
                    <a:lnTo>
                      <a:pt x="310" y="211"/>
                    </a:lnTo>
                    <a:cubicBezTo>
                      <a:pt x="292" y="137"/>
                      <a:pt x="153" y="180"/>
                      <a:pt x="172" y="260"/>
                    </a:cubicBezTo>
                    <a:cubicBezTo>
                      <a:pt x="191" y="341"/>
                      <a:pt x="241" y="347"/>
                      <a:pt x="254" y="386"/>
                    </a:cubicBezTo>
                    <a:cubicBezTo>
                      <a:pt x="267" y="426"/>
                      <a:pt x="341" y="457"/>
                      <a:pt x="336" y="562"/>
                    </a:cubicBezTo>
                    <a:cubicBezTo>
                      <a:pt x="331" y="667"/>
                      <a:pt x="279" y="786"/>
                      <a:pt x="222" y="773"/>
                    </a:cubicBezTo>
                    <a:cubicBezTo>
                      <a:pt x="165" y="761"/>
                      <a:pt x="186" y="758"/>
                      <a:pt x="210" y="692"/>
                    </a:cubicBezTo>
                    <a:cubicBezTo>
                      <a:pt x="235" y="626"/>
                      <a:pt x="289" y="624"/>
                      <a:pt x="278" y="549"/>
                    </a:cubicBezTo>
                    <a:cubicBezTo>
                      <a:pt x="267" y="475"/>
                      <a:pt x="220" y="482"/>
                      <a:pt x="188" y="410"/>
                    </a:cubicBezTo>
                    <a:cubicBezTo>
                      <a:pt x="157" y="338"/>
                      <a:pt x="107" y="193"/>
                      <a:pt x="60" y="207"/>
                    </a:cubicBezTo>
                    <a:cubicBezTo>
                      <a:pt x="14" y="221"/>
                      <a:pt x="43" y="328"/>
                      <a:pt x="43" y="328"/>
                    </a:cubicBezTo>
                    <a:cubicBezTo>
                      <a:pt x="43" y="328"/>
                      <a:pt x="126" y="413"/>
                      <a:pt x="172" y="489"/>
                    </a:cubicBezTo>
                    <a:cubicBezTo>
                      <a:pt x="218" y="566"/>
                      <a:pt x="180" y="675"/>
                      <a:pt x="125" y="725"/>
                    </a:cubicBezTo>
                    <a:cubicBezTo>
                      <a:pt x="71" y="776"/>
                      <a:pt x="16" y="741"/>
                      <a:pt x="16" y="741"/>
                    </a:cubicBezTo>
                    <a:cubicBezTo>
                      <a:pt x="16" y="741"/>
                      <a:pt x="158" y="672"/>
                      <a:pt x="145" y="590"/>
                    </a:cubicBezTo>
                    <a:cubicBezTo>
                      <a:pt x="132" y="509"/>
                      <a:pt x="2" y="424"/>
                      <a:pt x="2" y="424"/>
                    </a:cubicBezTo>
                    <a:lnTo>
                      <a:pt x="22" y="553"/>
                    </a:lnTo>
                    <a:cubicBezTo>
                      <a:pt x="22" y="553"/>
                      <a:pt x="79" y="566"/>
                      <a:pt x="73" y="615"/>
                    </a:cubicBezTo>
                    <a:cubicBezTo>
                      <a:pt x="67" y="665"/>
                      <a:pt x="0" y="681"/>
                      <a:pt x="0" y="681"/>
                    </a:cubicBezTo>
                    <a:lnTo>
                      <a:pt x="80" y="982"/>
                    </a:lnTo>
                    <a:cubicBezTo>
                      <a:pt x="80" y="982"/>
                      <a:pt x="290" y="992"/>
                      <a:pt x="321" y="876"/>
                    </a:cubicBezTo>
                    <a:cubicBezTo>
                      <a:pt x="352" y="760"/>
                      <a:pt x="389" y="678"/>
                      <a:pt x="377" y="603"/>
                    </a:cubicBezTo>
                    <a:cubicBezTo>
                      <a:pt x="366" y="529"/>
                      <a:pt x="362" y="411"/>
                      <a:pt x="387" y="442"/>
                    </a:cubicBezTo>
                    <a:cubicBezTo>
                      <a:pt x="412" y="473"/>
                      <a:pt x="531" y="518"/>
                      <a:pt x="575" y="490"/>
                    </a:cubicBezTo>
                    <a:cubicBezTo>
                      <a:pt x="620" y="462"/>
                      <a:pt x="664" y="435"/>
                      <a:pt x="700" y="492"/>
                    </a:cubicBezTo>
                    <a:cubicBezTo>
                      <a:pt x="737" y="549"/>
                      <a:pt x="888" y="540"/>
                      <a:pt x="888" y="540"/>
                    </a:cubicBezTo>
                    <a:cubicBezTo>
                      <a:pt x="888" y="540"/>
                      <a:pt x="994" y="594"/>
                      <a:pt x="1059" y="563"/>
                    </a:cubicBezTo>
                    <a:cubicBezTo>
                      <a:pt x="1124" y="533"/>
                      <a:pt x="1157" y="478"/>
                      <a:pt x="1225" y="468"/>
                    </a:cubicBezTo>
                    <a:cubicBezTo>
                      <a:pt x="1293" y="458"/>
                      <a:pt x="1256" y="672"/>
                      <a:pt x="1256" y="672"/>
                    </a:cubicBezTo>
                    <a:lnTo>
                      <a:pt x="1174" y="684"/>
                    </a:lnTo>
                    <a:cubicBezTo>
                      <a:pt x="1174" y="684"/>
                      <a:pt x="1251" y="590"/>
                      <a:pt x="1197" y="556"/>
                    </a:cubicBezTo>
                    <a:cubicBezTo>
                      <a:pt x="1144" y="523"/>
                      <a:pt x="1135" y="655"/>
                      <a:pt x="979" y="679"/>
                    </a:cubicBezTo>
                    <a:cubicBezTo>
                      <a:pt x="823" y="703"/>
                      <a:pt x="903" y="594"/>
                      <a:pt x="767" y="614"/>
                    </a:cubicBezTo>
                    <a:cubicBezTo>
                      <a:pt x="632" y="635"/>
                      <a:pt x="692" y="528"/>
                      <a:pt x="623" y="531"/>
                    </a:cubicBezTo>
                    <a:cubicBezTo>
                      <a:pt x="554" y="535"/>
                      <a:pt x="412" y="466"/>
                      <a:pt x="422" y="534"/>
                    </a:cubicBezTo>
                    <a:cubicBezTo>
                      <a:pt x="433" y="602"/>
                      <a:pt x="404" y="829"/>
                      <a:pt x="404" y="829"/>
                    </a:cubicBezTo>
                    <a:lnTo>
                      <a:pt x="478" y="811"/>
                    </a:lnTo>
                    <a:cubicBezTo>
                      <a:pt x="478" y="811"/>
                      <a:pt x="476" y="665"/>
                      <a:pt x="497" y="620"/>
                    </a:cubicBezTo>
                    <a:cubicBezTo>
                      <a:pt x="519" y="575"/>
                      <a:pt x="558" y="514"/>
                      <a:pt x="598" y="598"/>
                    </a:cubicBezTo>
                    <a:cubicBezTo>
                      <a:pt x="639" y="682"/>
                      <a:pt x="695" y="681"/>
                      <a:pt x="750" y="679"/>
                    </a:cubicBezTo>
                    <a:cubicBezTo>
                      <a:pt x="806" y="678"/>
                      <a:pt x="815" y="746"/>
                      <a:pt x="815" y="746"/>
                    </a:cubicBezTo>
                    <a:lnTo>
                      <a:pt x="698" y="750"/>
                    </a:lnTo>
                    <a:cubicBezTo>
                      <a:pt x="698" y="750"/>
                      <a:pt x="536" y="642"/>
                      <a:pt x="542" y="683"/>
                    </a:cubicBezTo>
                    <a:cubicBezTo>
                      <a:pt x="548" y="724"/>
                      <a:pt x="565" y="791"/>
                      <a:pt x="565" y="791"/>
                    </a:cubicBezTo>
                    <a:lnTo>
                      <a:pt x="1026" y="804"/>
                    </a:lnTo>
                  </a:path>
                </a:pathLst>
              </a:custGeom>
              <a:noFill/>
              <a:ln cap="flat" cmpd="sng" w="19050">
                <a:solidFill>
                  <a:schemeClr val="accent1"/>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4" name="Google Shape;434;p18"/>
              <p:cNvSpPr/>
              <p:nvPr/>
            </p:nvSpPr>
            <p:spPr>
              <a:xfrm>
                <a:off x="8258938" y="4000151"/>
                <a:ext cx="1296434" cy="793504"/>
              </a:xfrm>
              <a:custGeom>
                <a:rect b="b" l="l" r="r" t="t"/>
                <a:pathLst>
                  <a:path extrusionOk="0" h="456" w="745">
                    <a:moveTo>
                      <a:pt x="0" y="106"/>
                    </a:moveTo>
                    <a:cubicBezTo>
                      <a:pt x="55" y="146"/>
                      <a:pt x="119" y="297"/>
                      <a:pt x="205" y="409"/>
                    </a:cubicBezTo>
                    <a:cubicBezTo>
                      <a:pt x="292" y="521"/>
                      <a:pt x="406" y="400"/>
                      <a:pt x="535" y="380"/>
                    </a:cubicBezTo>
                    <a:cubicBezTo>
                      <a:pt x="664" y="361"/>
                      <a:pt x="742" y="418"/>
                      <a:pt x="745" y="389"/>
                    </a:cubicBezTo>
                    <a:cubicBezTo>
                      <a:pt x="747" y="366"/>
                      <a:pt x="667" y="127"/>
                      <a:pt x="642" y="53"/>
                    </a:cubicBezTo>
                    <a:lnTo>
                      <a:pt x="642" y="53"/>
                    </a:lnTo>
                    <a:cubicBezTo>
                      <a:pt x="642" y="51"/>
                      <a:pt x="641" y="50"/>
                      <a:pt x="640" y="49"/>
                    </a:cubicBezTo>
                    <a:cubicBezTo>
                      <a:pt x="638" y="45"/>
                      <a:pt x="636" y="42"/>
                      <a:pt x="632" y="40"/>
                    </a:cubicBezTo>
                    <a:cubicBezTo>
                      <a:pt x="629" y="38"/>
                      <a:pt x="624" y="37"/>
                      <a:pt x="620" y="37"/>
                    </a:cubicBezTo>
                    <a:cubicBezTo>
                      <a:pt x="616" y="37"/>
                      <a:pt x="612" y="38"/>
                      <a:pt x="608" y="40"/>
                    </a:cubicBezTo>
                    <a:cubicBezTo>
                      <a:pt x="604" y="42"/>
                      <a:pt x="601" y="46"/>
                      <a:pt x="599" y="49"/>
                    </a:cubicBezTo>
                    <a:cubicBezTo>
                      <a:pt x="597" y="53"/>
                      <a:pt x="596" y="56"/>
                      <a:pt x="596" y="61"/>
                    </a:cubicBezTo>
                    <a:cubicBezTo>
                      <a:pt x="596" y="63"/>
                      <a:pt x="597" y="66"/>
                      <a:pt x="597" y="69"/>
                    </a:cubicBezTo>
                    <a:cubicBezTo>
                      <a:pt x="623" y="136"/>
                      <a:pt x="691" y="324"/>
                      <a:pt x="650" y="313"/>
                    </a:cubicBezTo>
                    <a:lnTo>
                      <a:pt x="650" y="313"/>
                    </a:lnTo>
                    <a:cubicBezTo>
                      <a:pt x="626" y="307"/>
                      <a:pt x="601" y="304"/>
                      <a:pt x="577" y="304"/>
                    </a:cubicBezTo>
                    <a:cubicBezTo>
                      <a:pt x="557" y="304"/>
                      <a:pt x="538" y="306"/>
                      <a:pt x="519" y="310"/>
                    </a:cubicBezTo>
                    <a:lnTo>
                      <a:pt x="519" y="310"/>
                    </a:lnTo>
                    <a:cubicBezTo>
                      <a:pt x="484" y="318"/>
                      <a:pt x="450" y="331"/>
                      <a:pt x="419" y="349"/>
                    </a:cubicBezTo>
                    <a:cubicBezTo>
                      <a:pt x="317" y="406"/>
                      <a:pt x="261" y="407"/>
                      <a:pt x="246" y="354"/>
                    </a:cubicBezTo>
                    <a:cubicBezTo>
                      <a:pt x="231" y="301"/>
                      <a:pt x="63" y="111"/>
                      <a:pt x="63" y="111"/>
                    </a:cubicBezTo>
                    <a:lnTo>
                      <a:pt x="158" y="96"/>
                    </a:lnTo>
                    <a:cubicBezTo>
                      <a:pt x="158" y="96"/>
                      <a:pt x="228" y="341"/>
                      <a:pt x="318" y="322"/>
                    </a:cubicBezTo>
                    <a:cubicBezTo>
                      <a:pt x="439" y="297"/>
                      <a:pt x="499" y="233"/>
                      <a:pt x="545" y="260"/>
                    </a:cubicBezTo>
                    <a:cubicBezTo>
                      <a:pt x="581" y="282"/>
                      <a:pt x="540" y="139"/>
                      <a:pt x="521" y="81"/>
                    </a:cubicBezTo>
                    <a:lnTo>
                      <a:pt x="521" y="81"/>
                    </a:lnTo>
                    <a:cubicBezTo>
                      <a:pt x="521" y="79"/>
                      <a:pt x="520" y="78"/>
                      <a:pt x="519" y="76"/>
                    </a:cubicBezTo>
                    <a:cubicBezTo>
                      <a:pt x="517" y="72"/>
                      <a:pt x="515" y="69"/>
                      <a:pt x="511" y="67"/>
                    </a:cubicBezTo>
                    <a:cubicBezTo>
                      <a:pt x="508" y="65"/>
                      <a:pt x="503" y="64"/>
                      <a:pt x="499" y="64"/>
                    </a:cubicBezTo>
                    <a:cubicBezTo>
                      <a:pt x="496" y="64"/>
                      <a:pt x="493" y="65"/>
                      <a:pt x="490" y="66"/>
                    </a:cubicBezTo>
                    <a:lnTo>
                      <a:pt x="481" y="69"/>
                    </a:lnTo>
                    <a:lnTo>
                      <a:pt x="481" y="69"/>
                    </a:lnTo>
                    <a:cubicBezTo>
                      <a:pt x="480" y="70"/>
                      <a:pt x="479" y="70"/>
                      <a:pt x="478" y="71"/>
                    </a:cubicBezTo>
                    <a:cubicBezTo>
                      <a:pt x="474" y="73"/>
                      <a:pt x="471" y="77"/>
                      <a:pt x="469" y="80"/>
                    </a:cubicBezTo>
                    <a:cubicBezTo>
                      <a:pt x="467" y="84"/>
                      <a:pt x="466" y="87"/>
                      <a:pt x="466" y="91"/>
                    </a:cubicBezTo>
                    <a:cubicBezTo>
                      <a:pt x="466" y="95"/>
                      <a:pt x="467" y="99"/>
                      <a:pt x="469" y="103"/>
                    </a:cubicBezTo>
                    <a:cubicBezTo>
                      <a:pt x="487" y="136"/>
                      <a:pt x="513" y="195"/>
                      <a:pt x="482" y="214"/>
                    </a:cubicBezTo>
                    <a:cubicBezTo>
                      <a:pt x="438" y="241"/>
                      <a:pt x="339" y="277"/>
                      <a:pt x="329" y="258"/>
                    </a:cubicBezTo>
                    <a:cubicBezTo>
                      <a:pt x="320" y="239"/>
                      <a:pt x="344" y="214"/>
                      <a:pt x="391" y="207"/>
                    </a:cubicBezTo>
                    <a:cubicBezTo>
                      <a:pt x="439" y="200"/>
                      <a:pt x="428" y="180"/>
                      <a:pt x="385" y="124"/>
                    </a:cubicBezTo>
                    <a:cubicBezTo>
                      <a:pt x="342" y="68"/>
                      <a:pt x="310" y="87"/>
                      <a:pt x="310" y="87"/>
                    </a:cubicBezTo>
                    <a:cubicBezTo>
                      <a:pt x="310" y="87"/>
                      <a:pt x="292" y="89"/>
                      <a:pt x="293" y="159"/>
                    </a:cubicBezTo>
                    <a:cubicBezTo>
                      <a:pt x="295" y="263"/>
                      <a:pt x="231" y="120"/>
                      <a:pt x="203" y="27"/>
                    </a:cubicBezTo>
                    <a:cubicBezTo>
                      <a:pt x="175" y="-66"/>
                      <a:pt x="0" y="106"/>
                      <a:pt x="0" y="106"/>
                    </a:cubicBezTo>
                    <a:close/>
                  </a:path>
                </a:pathLst>
              </a:custGeom>
              <a:noFill/>
              <a:ln cap="flat" cmpd="sng" w="19050">
                <a:solidFill>
                  <a:schemeClr val="accent1"/>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435" name="Google Shape;435;p18"/>
          <p:cNvSpPr txBox="1"/>
          <p:nvPr>
            <p:ph idx="1" type="subTitle"/>
          </p:nvPr>
        </p:nvSpPr>
        <p:spPr>
          <a:xfrm>
            <a:off x="1529807" y="1997000"/>
            <a:ext cx="2312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6" name="Google Shape;436;p18"/>
          <p:cNvSpPr txBox="1"/>
          <p:nvPr>
            <p:ph idx="2" type="subTitle"/>
          </p:nvPr>
        </p:nvSpPr>
        <p:spPr>
          <a:xfrm>
            <a:off x="5632082" y="1997000"/>
            <a:ext cx="2312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7" name="Google Shape;437;p18"/>
          <p:cNvSpPr txBox="1"/>
          <p:nvPr>
            <p:ph idx="3" type="subTitle"/>
          </p:nvPr>
        </p:nvSpPr>
        <p:spPr>
          <a:xfrm>
            <a:off x="1529807" y="3438450"/>
            <a:ext cx="2312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8" name="Google Shape;438;p18"/>
          <p:cNvSpPr txBox="1"/>
          <p:nvPr>
            <p:ph idx="4" type="subTitle"/>
          </p:nvPr>
        </p:nvSpPr>
        <p:spPr>
          <a:xfrm>
            <a:off x="5632082" y="3438450"/>
            <a:ext cx="2312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9" name="Google Shape;439;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40" name="Google Shape;440;p18"/>
          <p:cNvSpPr txBox="1"/>
          <p:nvPr>
            <p:ph hasCustomPrompt="1" idx="5" type="title"/>
          </p:nvPr>
        </p:nvSpPr>
        <p:spPr>
          <a:xfrm>
            <a:off x="720000" y="1887500"/>
            <a:ext cx="733500" cy="427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1" name="Google Shape;441;p18"/>
          <p:cNvSpPr txBox="1"/>
          <p:nvPr>
            <p:ph hasCustomPrompt="1" idx="6" type="title"/>
          </p:nvPr>
        </p:nvSpPr>
        <p:spPr>
          <a:xfrm>
            <a:off x="721150" y="3329451"/>
            <a:ext cx="731400" cy="426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2" name="Google Shape;442;p18"/>
          <p:cNvSpPr txBox="1"/>
          <p:nvPr>
            <p:ph hasCustomPrompt="1" idx="7" type="title"/>
          </p:nvPr>
        </p:nvSpPr>
        <p:spPr>
          <a:xfrm>
            <a:off x="4823375" y="1888094"/>
            <a:ext cx="731400" cy="426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3" name="Google Shape;443;p18"/>
          <p:cNvSpPr txBox="1"/>
          <p:nvPr>
            <p:ph hasCustomPrompt="1" idx="8" type="title"/>
          </p:nvPr>
        </p:nvSpPr>
        <p:spPr>
          <a:xfrm>
            <a:off x="4823375" y="3329452"/>
            <a:ext cx="731400" cy="426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4" name="Google Shape;444;p18"/>
          <p:cNvSpPr txBox="1"/>
          <p:nvPr>
            <p:ph idx="9" type="subTitle"/>
          </p:nvPr>
        </p:nvSpPr>
        <p:spPr>
          <a:xfrm>
            <a:off x="1529707" y="1656349"/>
            <a:ext cx="24660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45" name="Google Shape;445;p18"/>
          <p:cNvSpPr txBox="1"/>
          <p:nvPr>
            <p:ph idx="13" type="subTitle"/>
          </p:nvPr>
        </p:nvSpPr>
        <p:spPr>
          <a:xfrm>
            <a:off x="1529707" y="3098025"/>
            <a:ext cx="24660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46" name="Google Shape;446;p18"/>
          <p:cNvSpPr txBox="1"/>
          <p:nvPr>
            <p:ph idx="14" type="subTitle"/>
          </p:nvPr>
        </p:nvSpPr>
        <p:spPr>
          <a:xfrm>
            <a:off x="5632082" y="1656349"/>
            <a:ext cx="24660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47" name="Google Shape;447;p18"/>
          <p:cNvSpPr txBox="1"/>
          <p:nvPr>
            <p:ph idx="15" type="subTitle"/>
          </p:nvPr>
        </p:nvSpPr>
        <p:spPr>
          <a:xfrm>
            <a:off x="5632082" y="3098023"/>
            <a:ext cx="24660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448" name="Shape 448"/>
        <p:cNvGrpSpPr/>
        <p:nvPr/>
      </p:nvGrpSpPr>
      <p:grpSpPr>
        <a:xfrm>
          <a:off x="0" y="0"/>
          <a:ext cx="0" cy="0"/>
          <a:chOff x="0" y="0"/>
          <a:chExt cx="0" cy="0"/>
        </a:xfrm>
      </p:grpSpPr>
      <p:grpSp>
        <p:nvGrpSpPr>
          <p:cNvPr id="449" name="Google Shape;449;p19"/>
          <p:cNvGrpSpPr/>
          <p:nvPr/>
        </p:nvGrpSpPr>
        <p:grpSpPr>
          <a:xfrm>
            <a:off x="7788726" y="0"/>
            <a:ext cx="1688359" cy="5430969"/>
            <a:chOff x="7788726" y="0"/>
            <a:chExt cx="1688359" cy="5430969"/>
          </a:xfrm>
        </p:grpSpPr>
        <p:grpSp>
          <p:nvGrpSpPr>
            <p:cNvPr id="450" name="Google Shape;450;p19"/>
            <p:cNvGrpSpPr/>
            <p:nvPr/>
          </p:nvGrpSpPr>
          <p:grpSpPr>
            <a:xfrm flipH="1">
              <a:off x="7788726" y="3777014"/>
              <a:ext cx="1688359" cy="1653955"/>
              <a:chOff x="3324960" y="4148640"/>
              <a:chExt cx="496080" cy="486000"/>
            </a:xfrm>
          </p:grpSpPr>
          <p:sp>
            <p:nvSpPr>
              <p:cNvPr id="451" name="Google Shape;451;p19"/>
              <p:cNvSpPr/>
              <p:nvPr/>
            </p:nvSpPr>
            <p:spPr>
              <a:xfrm flipH="1" rot="10800000">
                <a:off x="3332880" y="4392000"/>
                <a:ext cx="315360" cy="242640"/>
              </a:xfrm>
              <a:custGeom>
                <a:rect b="b" l="l" r="r" t="t"/>
                <a:pathLst>
                  <a:path extrusionOk="0" h="674" w="876">
                    <a:moveTo>
                      <a:pt x="23" y="510"/>
                    </a:moveTo>
                    <a:cubicBezTo>
                      <a:pt x="23" y="510"/>
                      <a:pt x="255" y="225"/>
                      <a:pt x="352" y="195"/>
                    </a:cubicBezTo>
                    <a:cubicBezTo>
                      <a:pt x="450" y="165"/>
                      <a:pt x="622" y="0"/>
                      <a:pt x="622" y="0"/>
                    </a:cubicBezTo>
                    <a:lnTo>
                      <a:pt x="696" y="7"/>
                    </a:lnTo>
                    <a:cubicBezTo>
                      <a:pt x="696" y="7"/>
                      <a:pt x="360" y="226"/>
                      <a:pt x="412" y="232"/>
                    </a:cubicBezTo>
                    <a:cubicBezTo>
                      <a:pt x="471" y="240"/>
                      <a:pt x="801" y="37"/>
                      <a:pt x="801" y="37"/>
                    </a:cubicBezTo>
                    <a:lnTo>
                      <a:pt x="876" y="45"/>
                    </a:lnTo>
                    <a:cubicBezTo>
                      <a:pt x="876" y="45"/>
                      <a:pt x="472" y="323"/>
                      <a:pt x="352" y="285"/>
                    </a:cubicBezTo>
                    <a:cubicBezTo>
                      <a:pt x="232" y="248"/>
                      <a:pt x="0" y="674"/>
                      <a:pt x="0" y="674"/>
                    </a:cubicBezTo>
                    <a:lnTo>
                      <a:pt x="23" y="51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2" name="Google Shape;452;p19"/>
              <p:cNvSpPr/>
              <p:nvPr/>
            </p:nvSpPr>
            <p:spPr>
              <a:xfrm flipH="1" rot="10800000">
                <a:off x="3327120" y="4286520"/>
                <a:ext cx="423360" cy="337320"/>
              </a:xfrm>
              <a:custGeom>
                <a:rect b="b" l="l" r="r" t="t"/>
                <a:pathLst>
                  <a:path extrusionOk="0" h="937" w="1176">
                    <a:moveTo>
                      <a:pt x="24" y="825"/>
                    </a:moveTo>
                    <a:cubicBezTo>
                      <a:pt x="24" y="825"/>
                      <a:pt x="83" y="652"/>
                      <a:pt x="188" y="577"/>
                    </a:cubicBezTo>
                    <a:cubicBezTo>
                      <a:pt x="294" y="502"/>
                      <a:pt x="383" y="533"/>
                      <a:pt x="465" y="450"/>
                    </a:cubicBezTo>
                    <a:cubicBezTo>
                      <a:pt x="547" y="368"/>
                      <a:pt x="705" y="331"/>
                      <a:pt x="727" y="300"/>
                    </a:cubicBezTo>
                    <a:cubicBezTo>
                      <a:pt x="750" y="270"/>
                      <a:pt x="1057" y="7"/>
                      <a:pt x="1057" y="7"/>
                    </a:cubicBezTo>
                    <a:lnTo>
                      <a:pt x="1176" y="0"/>
                    </a:lnTo>
                    <a:cubicBezTo>
                      <a:pt x="1176" y="0"/>
                      <a:pt x="1057" y="135"/>
                      <a:pt x="959" y="180"/>
                    </a:cubicBezTo>
                    <a:cubicBezTo>
                      <a:pt x="861" y="225"/>
                      <a:pt x="809" y="368"/>
                      <a:pt x="711" y="375"/>
                    </a:cubicBezTo>
                    <a:cubicBezTo>
                      <a:pt x="614" y="383"/>
                      <a:pt x="532" y="487"/>
                      <a:pt x="427" y="562"/>
                    </a:cubicBezTo>
                    <a:cubicBezTo>
                      <a:pt x="322" y="637"/>
                      <a:pt x="262" y="578"/>
                      <a:pt x="194" y="645"/>
                    </a:cubicBezTo>
                    <a:cubicBezTo>
                      <a:pt x="127" y="713"/>
                      <a:pt x="0" y="937"/>
                      <a:pt x="0" y="937"/>
                    </a:cubicBezTo>
                    <a:lnTo>
                      <a:pt x="24" y="825"/>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3" name="Google Shape;453;p19"/>
              <p:cNvSpPr/>
              <p:nvPr/>
            </p:nvSpPr>
            <p:spPr>
              <a:xfrm flipH="1" rot="10800000">
                <a:off x="3324960" y="4148640"/>
                <a:ext cx="496080" cy="467280"/>
              </a:xfrm>
              <a:custGeom>
                <a:rect b="b" l="l" r="r" t="t"/>
                <a:pathLst>
                  <a:path extrusionOk="0" h="1298" w="1378">
                    <a:moveTo>
                      <a:pt x="0" y="1057"/>
                    </a:moveTo>
                    <a:cubicBezTo>
                      <a:pt x="0" y="1057"/>
                      <a:pt x="30" y="1012"/>
                      <a:pt x="156" y="915"/>
                    </a:cubicBezTo>
                    <a:cubicBezTo>
                      <a:pt x="190" y="889"/>
                      <a:pt x="179" y="825"/>
                      <a:pt x="329" y="713"/>
                    </a:cubicBezTo>
                    <a:lnTo>
                      <a:pt x="329" y="713"/>
                    </a:lnTo>
                    <a:cubicBezTo>
                      <a:pt x="419" y="644"/>
                      <a:pt x="505" y="570"/>
                      <a:pt x="583" y="488"/>
                    </a:cubicBezTo>
                    <a:cubicBezTo>
                      <a:pt x="662" y="407"/>
                      <a:pt x="763" y="488"/>
                      <a:pt x="838" y="390"/>
                    </a:cubicBezTo>
                    <a:cubicBezTo>
                      <a:pt x="913" y="293"/>
                      <a:pt x="1303" y="0"/>
                      <a:pt x="1303" y="0"/>
                    </a:cubicBezTo>
                    <a:lnTo>
                      <a:pt x="1378" y="0"/>
                    </a:lnTo>
                    <a:cubicBezTo>
                      <a:pt x="1378" y="0"/>
                      <a:pt x="1123" y="136"/>
                      <a:pt x="973" y="323"/>
                    </a:cubicBezTo>
                    <a:cubicBezTo>
                      <a:pt x="823" y="511"/>
                      <a:pt x="808" y="473"/>
                      <a:pt x="688" y="503"/>
                    </a:cubicBezTo>
                    <a:cubicBezTo>
                      <a:pt x="568" y="533"/>
                      <a:pt x="389" y="751"/>
                      <a:pt x="374" y="870"/>
                    </a:cubicBezTo>
                    <a:cubicBezTo>
                      <a:pt x="359" y="990"/>
                      <a:pt x="22" y="1298"/>
                      <a:pt x="22" y="1298"/>
                    </a:cubicBezTo>
                    <a:lnTo>
                      <a:pt x="52" y="1178"/>
                    </a:lnTo>
                    <a:cubicBezTo>
                      <a:pt x="52" y="1178"/>
                      <a:pt x="276" y="999"/>
                      <a:pt x="291" y="931"/>
                    </a:cubicBezTo>
                    <a:cubicBezTo>
                      <a:pt x="306" y="864"/>
                      <a:pt x="508" y="609"/>
                      <a:pt x="448" y="646"/>
                    </a:cubicBezTo>
                    <a:cubicBezTo>
                      <a:pt x="388" y="684"/>
                      <a:pt x="60" y="1081"/>
                      <a:pt x="60" y="1081"/>
                    </a:cubicBezTo>
                    <a:lnTo>
                      <a:pt x="0" y="105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54" name="Google Shape;454;p19"/>
            <p:cNvGrpSpPr/>
            <p:nvPr/>
          </p:nvGrpSpPr>
          <p:grpSpPr>
            <a:xfrm>
              <a:off x="7877134" y="0"/>
              <a:ext cx="1266527" cy="1265830"/>
              <a:chOff x="7489413" y="0"/>
              <a:chExt cx="1005500" cy="1004946"/>
            </a:xfrm>
          </p:grpSpPr>
          <p:sp>
            <p:nvSpPr>
              <p:cNvPr id="455" name="Google Shape;455;p19"/>
              <p:cNvSpPr/>
              <p:nvPr/>
            </p:nvSpPr>
            <p:spPr>
              <a:xfrm>
                <a:off x="7489413" y="0"/>
                <a:ext cx="1005500" cy="532430"/>
              </a:xfrm>
              <a:custGeom>
                <a:rect b="b" l="l" r="r" t="t"/>
                <a:pathLst>
                  <a:path extrusionOk="0" h="942" w="1779">
                    <a:moveTo>
                      <a:pt x="596" y="162"/>
                    </a:moveTo>
                    <a:cubicBezTo>
                      <a:pt x="770" y="176"/>
                      <a:pt x="784" y="892"/>
                      <a:pt x="996" y="860"/>
                    </a:cubicBezTo>
                    <a:cubicBezTo>
                      <a:pt x="1208" y="828"/>
                      <a:pt x="1198" y="763"/>
                      <a:pt x="1334" y="892"/>
                    </a:cubicBezTo>
                    <a:cubicBezTo>
                      <a:pt x="1445" y="997"/>
                      <a:pt x="1572" y="913"/>
                      <a:pt x="1779" y="835"/>
                    </a:cubicBezTo>
                    <a:lnTo>
                      <a:pt x="1779" y="710"/>
                    </a:lnTo>
                    <a:cubicBezTo>
                      <a:pt x="1419" y="795"/>
                      <a:pt x="1166" y="804"/>
                      <a:pt x="1054" y="584"/>
                    </a:cubicBezTo>
                    <a:cubicBezTo>
                      <a:pt x="956" y="392"/>
                      <a:pt x="910" y="129"/>
                      <a:pt x="784" y="0"/>
                    </a:cubicBezTo>
                    <a:lnTo>
                      <a:pt x="320" y="0"/>
                    </a:lnTo>
                    <a:cubicBezTo>
                      <a:pt x="186" y="62"/>
                      <a:pt x="67" y="156"/>
                      <a:pt x="0" y="262"/>
                    </a:cubicBezTo>
                    <a:lnTo>
                      <a:pt x="0" y="592"/>
                    </a:lnTo>
                    <a:cubicBezTo>
                      <a:pt x="81" y="640"/>
                      <a:pt x="147" y="125"/>
                      <a:pt x="596" y="162"/>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6" name="Google Shape;456;p19"/>
              <p:cNvSpPr/>
              <p:nvPr/>
            </p:nvSpPr>
            <p:spPr>
              <a:xfrm>
                <a:off x="7489978" y="227780"/>
                <a:ext cx="1004934" cy="505865"/>
              </a:xfrm>
              <a:custGeom>
                <a:rect b="b" l="l" r="r" t="t"/>
                <a:pathLst>
                  <a:path extrusionOk="0" h="895" w="1778">
                    <a:moveTo>
                      <a:pt x="398" y="697"/>
                    </a:moveTo>
                    <a:cubicBezTo>
                      <a:pt x="505" y="631"/>
                      <a:pt x="611" y="566"/>
                      <a:pt x="699" y="702"/>
                    </a:cubicBezTo>
                    <a:cubicBezTo>
                      <a:pt x="786" y="839"/>
                      <a:pt x="1149" y="817"/>
                      <a:pt x="1149" y="817"/>
                    </a:cubicBezTo>
                    <a:cubicBezTo>
                      <a:pt x="1149" y="817"/>
                      <a:pt x="1402" y="945"/>
                      <a:pt x="1558" y="872"/>
                    </a:cubicBezTo>
                    <a:cubicBezTo>
                      <a:pt x="1645" y="830"/>
                      <a:pt x="1709" y="771"/>
                      <a:pt x="1778" y="723"/>
                    </a:cubicBezTo>
                    <a:lnTo>
                      <a:pt x="1778" y="554"/>
                    </a:lnTo>
                    <a:cubicBezTo>
                      <a:pt x="1762" y="562"/>
                      <a:pt x="1746" y="570"/>
                      <a:pt x="1730" y="579"/>
                    </a:cubicBezTo>
                    <a:cubicBezTo>
                      <a:pt x="1421" y="742"/>
                      <a:pt x="1545" y="790"/>
                      <a:pt x="1272" y="748"/>
                    </a:cubicBezTo>
                    <a:cubicBezTo>
                      <a:pt x="999" y="706"/>
                      <a:pt x="969" y="727"/>
                      <a:pt x="786" y="505"/>
                    </a:cubicBezTo>
                    <a:cubicBezTo>
                      <a:pt x="740" y="450"/>
                      <a:pt x="663" y="203"/>
                      <a:pt x="625" y="124"/>
                    </a:cubicBezTo>
                    <a:cubicBezTo>
                      <a:pt x="509" y="-114"/>
                      <a:pt x="449" y="30"/>
                      <a:pt x="394" y="214"/>
                    </a:cubicBezTo>
                    <a:cubicBezTo>
                      <a:pt x="304" y="516"/>
                      <a:pt x="127" y="516"/>
                      <a:pt x="0" y="468"/>
                    </a:cubicBezTo>
                    <a:lnTo>
                      <a:pt x="0" y="624"/>
                    </a:lnTo>
                    <a:cubicBezTo>
                      <a:pt x="104" y="689"/>
                      <a:pt x="310" y="752"/>
                      <a:pt x="398" y="697"/>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7" name="Google Shape;457;p19"/>
              <p:cNvSpPr/>
              <p:nvPr/>
            </p:nvSpPr>
            <p:spPr>
              <a:xfrm>
                <a:off x="7489413" y="648297"/>
                <a:ext cx="1005500" cy="356649"/>
              </a:xfrm>
              <a:custGeom>
                <a:rect b="b" l="l" r="r" t="t"/>
                <a:pathLst>
                  <a:path extrusionOk="0" h="631" w="1779">
                    <a:moveTo>
                      <a:pt x="1779" y="141"/>
                    </a:moveTo>
                    <a:cubicBezTo>
                      <a:pt x="1707" y="216"/>
                      <a:pt x="1616" y="369"/>
                      <a:pt x="1368" y="406"/>
                    </a:cubicBezTo>
                    <a:cubicBezTo>
                      <a:pt x="993" y="463"/>
                      <a:pt x="1186" y="201"/>
                      <a:pt x="861" y="250"/>
                    </a:cubicBezTo>
                    <a:cubicBezTo>
                      <a:pt x="535" y="299"/>
                      <a:pt x="679" y="44"/>
                      <a:pt x="514" y="52"/>
                    </a:cubicBezTo>
                    <a:cubicBezTo>
                      <a:pt x="349" y="61"/>
                      <a:pt x="77" y="-86"/>
                      <a:pt x="101" y="77"/>
                    </a:cubicBezTo>
                    <a:cubicBezTo>
                      <a:pt x="113" y="151"/>
                      <a:pt x="60" y="303"/>
                      <a:pt x="0" y="445"/>
                    </a:cubicBezTo>
                    <a:lnTo>
                      <a:pt x="0" y="631"/>
                    </a:lnTo>
                    <a:lnTo>
                      <a:pt x="166" y="631"/>
                    </a:lnTo>
                    <a:cubicBezTo>
                      <a:pt x="169" y="520"/>
                      <a:pt x="179" y="337"/>
                      <a:pt x="213" y="265"/>
                    </a:cubicBezTo>
                    <a:cubicBezTo>
                      <a:pt x="263" y="157"/>
                      <a:pt x="357" y="10"/>
                      <a:pt x="455" y="211"/>
                    </a:cubicBezTo>
                    <a:cubicBezTo>
                      <a:pt x="552" y="413"/>
                      <a:pt x="685" y="410"/>
                      <a:pt x="818" y="406"/>
                    </a:cubicBezTo>
                    <a:lnTo>
                      <a:pt x="826" y="406"/>
                    </a:lnTo>
                    <a:cubicBezTo>
                      <a:pt x="931" y="409"/>
                      <a:pt x="930" y="567"/>
                      <a:pt x="825" y="571"/>
                    </a:cubicBezTo>
                    <a:lnTo>
                      <a:pt x="797" y="572"/>
                    </a:lnTo>
                    <a:lnTo>
                      <a:pt x="797" y="572"/>
                    </a:lnTo>
                    <a:cubicBezTo>
                      <a:pt x="793" y="572"/>
                      <a:pt x="789" y="572"/>
                      <a:pt x="785" y="572"/>
                    </a:cubicBezTo>
                    <a:cubicBezTo>
                      <a:pt x="727" y="572"/>
                      <a:pt x="669" y="557"/>
                      <a:pt x="618" y="527"/>
                    </a:cubicBezTo>
                    <a:cubicBezTo>
                      <a:pt x="616" y="526"/>
                      <a:pt x="613" y="524"/>
                      <a:pt x="611" y="523"/>
                    </a:cubicBezTo>
                    <a:cubicBezTo>
                      <a:pt x="497" y="453"/>
                      <a:pt x="309" y="347"/>
                      <a:pt x="319" y="415"/>
                    </a:cubicBezTo>
                    <a:cubicBezTo>
                      <a:pt x="329" y="482"/>
                      <a:pt x="352" y="577"/>
                      <a:pt x="365" y="631"/>
                    </a:cubicBezTo>
                    <a:lnTo>
                      <a:pt x="1608" y="631"/>
                    </a:lnTo>
                    <a:lnTo>
                      <a:pt x="1779" y="532"/>
                    </a:lnTo>
                    <a:lnTo>
                      <a:pt x="1779" y="14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8" name="Google Shape;458;p19"/>
              <p:cNvSpPr/>
              <p:nvPr/>
            </p:nvSpPr>
            <p:spPr>
              <a:xfrm>
                <a:off x="8172745" y="0"/>
                <a:ext cx="322167" cy="188781"/>
              </a:xfrm>
              <a:custGeom>
                <a:rect b="b" l="l" r="r" t="t"/>
                <a:pathLst>
                  <a:path extrusionOk="0" h="334" w="570">
                    <a:moveTo>
                      <a:pt x="307" y="331"/>
                    </a:moveTo>
                    <a:lnTo>
                      <a:pt x="307" y="331"/>
                    </a:lnTo>
                    <a:cubicBezTo>
                      <a:pt x="397" y="311"/>
                      <a:pt x="485" y="282"/>
                      <a:pt x="570" y="243"/>
                    </a:cubicBezTo>
                    <a:lnTo>
                      <a:pt x="570" y="136"/>
                    </a:lnTo>
                    <a:cubicBezTo>
                      <a:pt x="464" y="179"/>
                      <a:pt x="349" y="209"/>
                      <a:pt x="333" y="177"/>
                    </a:cubicBezTo>
                    <a:cubicBezTo>
                      <a:pt x="309" y="131"/>
                      <a:pt x="367" y="72"/>
                      <a:pt x="481" y="55"/>
                    </a:cubicBezTo>
                    <a:cubicBezTo>
                      <a:pt x="538" y="46"/>
                      <a:pt x="561" y="30"/>
                      <a:pt x="556" y="0"/>
                    </a:cubicBezTo>
                    <a:lnTo>
                      <a:pt x="247" y="0"/>
                    </a:lnTo>
                    <a:cubicBezTo>
                      <a:pt x="243" y="139"/>
                      <a:pt x="206" y="100"/>
                      <a:pt x="162" y="0"/>
                    </a:cubicBezTo>
                    <a:lnTo>
                      <a:pt x="0" y="0"/>
                    </a:lnTo>
                    <a:cubicBezTo>
                      <a:pt x="69" y="163"/>
                      <a:pt x="179" y="358"/>
                      <a:pt x="307" y="331"/>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9" name="Google Shape;459;p19"/>
              <p:cNvSpPr/>
              <p:nvPr/>
            </p:nvSpPr>
            <p:spPr>
              <a:xfrm>
                <a:off x="8000358" y="0"/>
                <a:ext cx="494554" cy="367953"/>
              </a:xfrm>
              <a:custGeom>
                <a:rect b="b" l="l" r="r" t="t"/>
                <a:pathLst>
                  <a:path extrusionOk="0" h="651" w="875">
                    <a:moveTo>
                      <a:pt x="875" y="551"/>
                    </a:moveTo>
                    <a:lnTo>
                      <a:pt x="875" y="384"/>
                    </a:lnTo>
                    <a:cubicBezTo>
                      <a:pt x="868" y="387"/>
                      <a:pt x="861" y="391"/>
                      <a:pt x="854" y="394"/>
                    </a:cubicBezTo>
                    <a:cubicBezTo>
                      <a:pt x="609" y="532"/>
                      <a:pt x="476" y="535"/>
                      <a:pt x="440" y="407"/>
                    </a:cubicBezTo>
                    <a:cubicBezTo>
                      <a:pt x="419" y="332"/>
                      <a:pt x="270" y="143"/>
                      <a:pt x="152" y="0"/>
                    </a:cubicBezTo>
                    <a:lnTo>
                      <a:pt x="0" y="0"/>
                    </a:lnTo>
                    <a:cubicBezTo>
                      <a:pt x="98" y="154"/>
                      <a:pt x="209" y="365"/>
                      <a:pt x="343" y="539"/>
                    </a:cubicBezTo>
                    <a:cubicBezTo>
                      <a:pt x="491" y="730"/>
                      <a:pt x="671" y="637"/>
                      <a:pt x="875" y="551"/>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60" name="Google Shape;460;p19"/>
            <p:cNvGrpSpPr/>
            <p:nvPr/>
          </p:nvGrpSpPr>
          <p:grpSpPr>
            <a:xfrm rot="5400000">
              <a:off x="7980000" y="1187350"/>
              <a:ext cx="1188727" cy="365113"/>
              <a:chOff x="5830073" y="4129425"/>
              <a:chExt cx="1188727" cy="365113"/>
            </a:xfrm>
          </p:grpSpPr>
          <p:sp>
            <p:nvSpPr>
              <p:cNvPr id="461" name="Google Shape;461;p19"/>
              <p:cNvSpPr/>
              <p:nvPr/>
            </p:nvSpPr>
            <p:spPr>
              <a:xfrm>
                <a:off x="5830073" y="4129438"/>
                <a:ext cx="1188600" cy="365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
            <p:nvSpPr>
              <p:cNvPr id="462" name="Google Shape;462;p19"/>
              <p:cNvSpPr/>
              <p:nvPr/>
            </p:nvSpPr>
            <p:spPr>
              <a:xfrm>
                <a:off x="5830080" y="4129425"/>
                <a:ext cx="93960" cy="93960"/>
              </a:xfrm>
              <a:custGeom>
                <a:rect b="b" l="l" r="r" t="t"/>
                <a:pathLst>
                  <a:path extrusionOk="0" h="261" w="261">
                    <a:moveTo>
                      <a:pt x="0" y="0"/>
                    </a:moveTo>
                    <a:lnTo>
                      <a:pt x="0" y="261"/>
                    </a:lnTo>
                    <a:lnTo>
                      <a:pt x="261"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3" name="Google Shape;463;p19"/>
              <p:cNvSpPr/>
              <p:nvPr/>
            </p:nvSpPr>
            <p:spPr>
              <a:xfrm>
                <a:off x="5830080" y="4129425"/>
                <a:ext cx="336960" cy="337320"/>
              </a:xfrm>
              <a:custGeom>
                <a:rect b="b" l="l" r="r" t="t"/>
                <a:pathLst>
                  <a:path extrusionOk="0" h="937" w="936">
                    <a:moveTo>
                      <a:pt x="676" y="0"/>
                    </a:moveTo>
                    <a:lnTo>
                      <a:pt x="0" y="676"/>
                    </a:lnTo>
                    <a:lnTo>
                      <a:pt x="0" y="937"/>
                    </a:lnTo>
                    <a:lnTo>
                      <a:pt x="936" y="0"/>
                    </a:lnTo>
                    <a:lnTo>
                      <a:pt x="676"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4" name="Google Shape;464;p19"/>
              <p:cNvSpPr/>
              <p:nvPr/>
            </p:nvSpPr>
            <p:spPr>
              <a:xfrm>
                <a:off x="5951760" y="4129425"/>
                <a:ext cx="458640" cy="365040"/>
              </a:xfrm>
              <a:custGeom>
                <a:rect b="b" l="l" r="r" t="t"/>
                <a:pathLst>
                  <a:path extrusionOk="0" h="1014" w="1274">
                    <a:moveTo>
                      <a:pt x="1013" y="0"/>
                    </a:moveTo>
                    <a:lnTo>
                      <a:pt x="0" y="1014"/>
                    </a:lnTo>
                    <a:lnTo>
                      <a:pt x="261" y="1014"/>
                    </a:lnTo>
                    <a:lnTo>
                      <a:pt x="1274" y="0"/>
                    </a:lnTo>
                    <a:lnTo>
                      <a:pt x="1013"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5" name="Google Shape;465;p19"/>
              <p:cNvSpPr/>
              <p:nvPr/>
            </p:nvSpPr>
            <p:spPr>
              <a:xfrm>
                <a:off x="643812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6" name="Google Shape;466;p19"/>
              <p:cNvSpPr/>
              <p:nvPr/>
            </p:nvSpPr>
            <p:spPr>
              <a:xfrm>
                <a:off x="6681480" y="4157145"/>
                <a:ext cx="337320" cy="337320"/>
              </a:xfrm>
              <a:custGeom>
                <a:rect b="b" l="l" r="r" t="t"/>
                <a:pathLst>
                  <a:path extrusionOk="0" h="937" w="937">
                    <a:moveTo>
                      <a:pt x="937" y="0"/>
                    </a:moveTo>
                    <a:lnTo>
                      <a:pt x="0" y="937"/>
                    </a:lnTo>
                    <a:lnTo>
                      <a:pt x="261" y="937"/>
                    </a:lnTo>
                    <a:lnTo>
                      <a:pt x="937" y="261"/>
                    </a:lnTo>
                    <a:lnTo>
                      <a:pt x="937"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7" name="Google Shape;467;p19"/>
              <p:cNvSpPr/>
              <p:nvPr/>
            </p:nvSpPr>
            <p:spPr>
              <a:xfrm>
                <a:off x="619476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8" name="Google Shape;468;p19"/>
              <p:cNvSpPr/>
              <p:nvPr/>
            </p:nvSpPr>
            <p:spPr>
              <a:xfrm>
                <a:off x="6924840" y="4400505"/>
                <a:ext cx="93960" cy="93960"/>
              </a:xfrm>
              <a:custGeom>
                <a:rect b="b" l="l" r="r" t="t"/>
                <a:pathLst>
                  <a:path extrusionOk="0" h="261" w="261">
                    <a:moveTo>
                      <a:pt x="0" y="261"/>
                    </a:moveTo>
                    <a:lnTo>
                      <a:pt x="261" y="261"/>
                    </a:lnTo>
                    <a:lnTo>
                      <a:pt x="261" y="0"/>
                    </a:lnTo>
                    <a:lnTo>
                      <a:pt x="0" y="26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469" name="Google Shape;469;p19"/>
          <p:cNvSpPr txBox="1"/>
          <p:nvPr>
            <p:ph idx="1" type="subTitle"/>
          </p:nvPr>
        </p:nvSpPr>
        <p:spPr>
          <a:xfrm>
            <a:off x="709100" y="2343351"/>
            <a:ext cx="2381100" cy="52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0" name="Google Shape;470;p19"/>
          <p:cNvSpPr txBox="1"/>
          <p:nvPr>
            <p:ph idx="2" type="subTitle"/>
          </p:nvPr>
        </p:nvSpPr>
        <p:spPr>
          <a:xfrm>
            <a:off x="3381446" y="2343351"/>
            <a:ext cx="2381100" cy="52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1" name="Google Shape;471;p19"/>
          <p:cNvSpPr txBox="1"/>
          <p:nvPr>
            <p:ph idx="3" type="subTitle"/>
          </p:nvPr>
        </p:nvSpPr>
        <p:spPr>
          <a:xfrm>
            <a:off x="709100" y="4081551"/>
            <a:ext cx="2381100" cy="52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2" name="Google Shape;472;p19"/>
          <p:cNvSpPr txBox="1"/>
          <p:nvPr>
            <p:ph idx="4" type="subTitle"/>
          </p:nvPr>
        </p:nvSpPr>
        <p:spPr>
          <a:xfrm>
            <a:off x="3381446" y="4081551"/>
            <a:ext cx="2381100" cy="52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3" name="Google Shape;473;p19"/>
          <p:cNvSpPr txBox="1"/>
          <p:nvPr>
            <p:ph idx="5" type="subTitle"/>
          </p:nvPr>
        </p:nvSpPr>
        <p:spPr>
          <a:xfrm>
            <a:off x="6053797" y="2343351"/>
            <a:ext cx="2381100" cy="52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4" name="Google Shape;474;p19"/>
          <p:cNvSpPr txBox="1"/>
          <p:nvPr>
            <p:ph idx="6" type="subTitle"/>
          </p:nvPr>
        </p:nvSpPr>
        <p:spPr>
          <a:xfrm>
            <a:off x="6053797" y="4081551"/>
            <a:ext cx="2381100" cy="52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5" name="Google Shape;475;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6" name="Google Shape;476;p19"/>
          <p:cNvSpPr txBox="1"/>
          <p:nvPr>
            <p:ph idx="7" type="subTitle"/>
          </p:nvPr>
        </p:nvSpPr>
        <p:spPr>
          <a:xfrm>
            <a:off x="709104" y="2103891"/>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77" name="Google Shape;477;p19"/>
          <p:cNvSpPr txBox="1"/>
          <p:nvPr>
            <p:ph idx="8" type="subTitle"/>
          </p:nvPr>
        </p:nvSpPr>
        <p:spPr>
          <a:xfrm>
            <a:off x="3381447" y="2103891"/>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78" name="Google Shape;478;p19"/>
          <p:cNvSpPr txBox="1"/>
          <p:nvPr>
            <p:ph idx="9" type="subTitle"/>
          </p:nvPr>
        </p:nvSpPr>
        <p:spPr>
          <a:xfrm>
            <a:off x="6053796" y="2103891"/>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79" name="Google Shape;479;p19"/>
          <p:cNvSpPr txBox="1"/>
          <p:nvPr>
            <p:ph idx="13" type="subTitle"/>
          </p:nvPr>
        </p:nvSpPr>
        <p:spPr>
          <a:xfrm>
            <a:off x="709104" y="3842141"/>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0" name="Google Shape;480;p19"/>
          <p:cNvSpPr txBox="1"/>
          <p:nvPr>
            <p:ph idx="14" type="subTitle"/>
          </p:nvPr>
        </p:nvSpPr>
        <p:spPr>
          <a:xfrm>
            <a:off x="3381453" y="3842141"/>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1" name="Google Shape;481;p19"/>
          <p:cNvSpPr txBox="1"/>
          <p:nvPr>
            <p:ph idx="15" type="subTitle"/>
          </p:nvPr>
        </p:nvSpPr>
        <p:spPr>
          <a:xfrm>
            <a:off x="6053801" y="3842141"/>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latin typeface="Anton"/>
                <a:ea typeface="Anton"/>
                <a:cs typeface="Anton"/>
                <a:sym typeface="Anton"/>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482" name="Shape 482"/>
        <p:cNvGrpSpPr/>
        <p:nvPr/>
      </p:nvGrpSpPr>
      <p:grpSpPr>
        <a:xfrm>
          <a:off x="0" y="0"/>
          <a:ext cx="0" cy="0"/>
          <a:chOff x="0" y="0"/>
          <a:chExt cx="0" cy="0"/>
        </a:xfrm>
      </p:grpSpPr>
      <p:grpSp>
        <p:nvGrpSpPr>
          <p:cNvPr id="483" name="Google Shape;483;p20"/>
          <p:cNvGrpSpPr/>
          <p:nvPr/>
        </p:nvGrpSpPr>
        <p:grpSpPr>
          <a:xfrm>
            <a:off x="-837418" y="-20484"/>
            <a:ext cx="10582969" cy="6834821"/>
            <a:chOff x="-837418" y="-20484"/>
            <a:chExt cx="10582969" cy="6834821"/>
          </a:xfrm>
        </p:grpSpPr>
        <p:grpSp>
          <p:nvGrpSpPr>
            <p:cNvPr id="484" name="Google Shape;484;p20"/>
            <p:cNvGrpSpPr/>
            <p:nvPr/>
          </p:nvGrpSpPr>
          <p:grpSpPr>
            <a:xfrm>
              <a:off x="5782149" y="3990562"/>
              <a:ext cx="3963403" cy="2199178"/>
              <a:chOff x="5629749" y="3990562"/>
              <a:chExt cx="3963403" cy="2199178"/>
            </a:xfrm>
          </p:grpSpPr>
          <p:sp>
            <p:nvSpPr>
              <p:cNvPr id="485" name="Google Shape;485;p20"/>
              <p:cNvSpPr/>
              <p:nvPr/>
            </p:nvSpPr>
            <p:spPr>
              <a:xfrm rot="8999996">
                <a:off x="7323473" y="4647138"/>
                <a:ext cx="2143517" cy="1079002"/>
              </a:xfrm>
              <a:custGeom>
                <a:rect b="b" l="l" r="r" t="t"/>
                <a:pathLst>
                  <a:path extrusionOk="0" h="895" w="1778">
                    <a:moveTo>
                      <a:pt x="398" y="697"/>
                    </a:moveTo>
                    <a:cubicBezTo>
                      <a:pt x="505" y="631"/>
                      <a:pt x="611" y="566"/>
                      <a:pt x="699" y="702"/>
                    </a:cubicBezTo>
                    <a:cubicBezTo>
                      <a:pt x="786" y="839"/>
                      <a:pt x="1149" y="817"/>
                      <a:pt x="1149" y="817"/>
                    </a:cubicBezTo>
                    <a:cubicBezTo>
                      <a:pt x="1149" y="817"/>
                      <a:pt x="1402" y="945"/>
                      <a:pt x="1558" y="872"/>
                    </a:cubicBezTo>
                    <a:cubicBezTo>
                      <a:pt x="1645" y="830"/>
                      <a:pt x="1709" y="771"/>
                      <a:pt x="1778" y="723"/>
                    </a:cubicBezTo>
                    <a:lnTo>
                      <a:pt x="1778" y="554"/>
                    </a:lnTo>
                    <a:cubicBezTo>
                      <a:pt x="1762" y="562"/>
                      <a:pt x="1746" y="570"/>
                      <a:pt x="1730" y="579"/>
                    </a:cubicBezTo>
                    <a:cubicBezTo>
                      <a:pt x="1421" y="742"/>
                      <a:pt x="1545" y="790"/>
                      <a:pt x="1272" y="748"/>
                    </a:cubicBezTo>
                    <a:cubicBezTo>
                      <a:pt x="999" y="706"/>
                      <a:pt x="969" y="727"/>
                      <a:pt x="786" y="505"/>
                    </a:cubicBezTo>
                    <a:cubicBezTo>
                      <a:pt x="740" y="450"/>
                      <a:pt x="663" y="203"/>
                      <a:pt x="625" y="124"/>
                    </a:cubicBezTo>
                    <a:cubicBezTo>
                      <a:pt x="509" y="-114"/>
                      <a:pt x="449" y="30"/>
                      <a:pt x="394" y="214"/>
                    </a:cubicBezTo>
                    <a:cubicBezTo>
                      <a:pt x="304" y="516"/>
                      <a:pt x="127" y="516"/>
                      <a:pt x="0" y="468"/>
                    </a:cubicBezTo>
                    <a:lnTo>
                      <a:pt x="0" y="624"/>
                    </a:lnTo>
                    <a:cubicBezTo>
                      <a:pt x="104" y="689"/>
                      <a:pt x="310" y="752"/>
                      <a:pt x="398" y="697"/>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6" name="Google Shape;486;p20"/>
              <p:cNvSpPr/>
              <p:nvPr/>
            </p:nvSpPr>
            <p:spPr>
              <a:xfrm rot="8999996">
                <a:off x="5755911" y="4454163"/>
                <a:ext cx="2143517" cy="1079002"/>
              </a:xfrm>
              <a:custGeom>
                <a:rect b="b" l="l" r="r" t="t"/>
                <a:pathLst>
                  <a:path extrusionOk="0" h="895" w="1778">
                    <a:moveTo>
                      <a:pt x="398" y="697"/>
                    </a:moveTo>
                    <a:cubicBezTo>
                      <a:pt x="505" y="631"/>
                      <a:pt x="611" y="566"/>
                      <a:pt x="699" y="702"/>
                    </a:cubicBezTo>
                    <a:cubicBezTo>
                      <a:pt x="786" y="839"/>
                      <a:pt x="1149" y="817"/>
                      <a:pt x="1149" y="817"/>
                    </a:cubicBezTo>
                    <a:cubicBezTo>
                      <a:pt x="1149" y="817"/>
                      <a:pt x="1402" y="945"/>
                      <a:pt x="1558" y="872"/>
                    </a:cubicBezTo>
                    <a:cubicBezTo>
                      <a:pt x="1645" y="830"/>
                      <a:pt x="1709" y="771"/>
                      <a:pt x="1778" y="723"/>
                    </a:cubicBezTo>
                    <a:lnTo>
                      <a:pt x="1778" y="554"/>
                    </a:lnTo>
                    <a:cubicBezTo>
                      <a:pt x="1762" y="562"/>
                      <a:pt x="1746" y="570"/>
                      <a:pt x="1730" y="579"/>
                    </a:cubicBezTo>
                    <a:cubicBezTo>
                      <a:pt x="1421" y="742"/>
                      <a:pt x="1545" y="790"/>
                      <a:pt x="1272" y="748"/>
                    </a:cubicBezTo>
                    <a:cubicBezTo>
                      <a:pt x="999" y="706"/>
                      <a:pt x="969" y="727"/>
                      <a:pt x="786" y="505"/>
                    </a:cubicBezTo>
                    <a:cubicBezTo>
                      <a:pt x="740" y="450"/>
                      <a:pt x="663" y="203"/>
                      <a:pt x="625" y="124"/>
                    </a:cubicBezTo>
                    <a:cubicBezTo>
                      <a:pt x="509" y="-114"/>
                      <a:pt x="449" y="30"/>
                      <a:pt x="394" y="214"/>
                    </a:cubicBezTo>
                    <a:cubicBezTo>
                      <a:pt x="304" y="516"/>
                      <a:pt x="127" y="516"/>
                      <a:pt x="0" y="468"/>
                    </a:cubicBezTo>
                    <a:lnTo>
                      <a:pt x="0" y="624"/>
                    </a:lnTo>
                    <a:cubicBezTo>
                      <a:pt x="104" y="689"/>
                      <a:pt x="310" y="752"/>
                      <a:pt x="398" y="697"/>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87" name="Google Shape;487;p20"/>
            <p:cNvGrpSpPr/>
            <p:nvPr/>
          </p:nvGrpSpPr>
          <p:grpSpPr>
            <a:xfrm rot="2285012">
              <a:off x="-504134" y="4247270"/>
              <a:ext cx="2596308" cy="1976768"/>
              <a:chOff x="7000787" y="4000151"/>
              <a:chExt cx="2596349" cy="1976799"/>
            </a:xfrm>
          </p:grpSpPr>
          <p:sp>
            <p:nvSpPr>
              <p:cNvPr id="488" name="Google Shape;488;p20"/>
              <p:cNvSpPr/>
              <p:nvPr/>
            </p:nvSpPr>
            <p:spPr>
              <a:xfrm>
                <a:off x="7000787" y="4266393"/>
                <a:ext cx="2596349" cy="1710558"/>
              </a:xfrm>
              <a:custGeom>
                <a:rect b="b" l="l" r="r" t="t"/>
                <a:pathLst>
                  <a:path extrusionOk="0" fill="none" h="983" w="1492">
                    <a:moveTo>
                      <a:pt x="1492" y="532"/>
                    </a:moveTo>
                    <a:cubicBezTo>
                      <a:pt x="1480" y="360"/>
                      <a:pt x="1502" y="232"/>
                      <a:pt x="1282" y="293"/>
                    </a:cubicBezTo>
                    <a:cubicBezTo>
                      <a:pt x="1062" y="355"/>
                      <a:pt x="908" y="391"/>
                      <a:pt x="848" y="275"/>
                    </a:cubicBezTo>
                    <a:cubicBezTo>
                      <a:pt x="789" y="159"/>
                      <a:pt x="776" y="-19"/>
                      <a:pt x="640" y="1"/>
                    </a:cubicBezTo>
                    <a:cubicBezTo>
                      <a:pt x="504" y="22"/>
                      <a:pt x="349" y="142"/>
                      <a:pt x="393" y="253"/>
                    </a:cubicBezTo>
                    <a:cubicBezTo>
                      <a:pt x="438" y="365"/>
                      <a:pt x="443" y="81"/>
                      <a:pt x="657" y="98"/>
                    </a:cubicBezTo>
                    <a:cubicBezTo>
                      <a:pt x="730" y="104"/>
                      <a:pt x="736" y="404"/>
                      <a:pt x="824" y="390"/>
                    </a:cubicBezTo>
                    <a:cubicBezTo>
                      <a:pt x="912" y="377"/>
                      <a:pt x="908" y="349"/>
                      <a:pt x="965" y="403"/>
                    </a:cubicBezTo>
                    <a:cubicBezTo>
                      <a:pt x="1022" y="457"/>
                      <a:pt x="1089" y="392"/>
                      <a:pt x="1215" y="358"/>
                    </a:cubicBezTo>
                    <a:cubicBezTo>
                      <a:pt x="1275" y="342"/>
                      <a:pt x="1355" y="309"/>
                      <a:pt x="1387" y="388"/>
                    </a:cubicBezTo>
                    <a:cubicBezTo>
                      <a:pt x="1420" y="467"/>
                      <a:pt x="1406" y="559"/>
                      <a:pt x="1406" y="559"/>
                    </a:cubicBezTo>
                    <a:lnTo>
                      <a:pt x="1328" y="599"/>
                    </a:lnTo>
                    <a:cubicBezTo>
                      <a:pt x="1328" y="599"/>
                      <a:pt x="1398" y="554"/>
                      <a:pt x="1355" y="456"/>
                    </a:cubicBezTo>
                    <a:cubicBezTo>
                      <a:pt x="1313" y="359"/>
                      <a:pt x="1260" y="373"/>
                      <a:pt x="1131" y="441"/>
                    </a:cubicBezTo>
                    <a:cubicBezTo>
                      <a:pt x="1003" y="509"/>
                      <a:pt x="1054" y="530"/>
                      <a:pt x="940" y="512"/>
                    </a:cubicBezTo>
                    <a:cubicBezTo>
                      <a:pt x="826" y="495"/>
                      <a:pt x="813" y="503"/>
                      <a:pt x="737" y="410"/>
                    </a:cubicBezTo>
                    <a:cubicBezTo>
                      <a:pt x="718" y="387"/>
                      <a:pt x="686" y="284"/>
                      <a:pt x="670" y="251"/>
                    </a:cubicBezTo>
                    <a:cubicBezTo>
                      <a:pt x="622" y="152"/>
                      <a:pt x="596" y="212"/>
                      <a:pt x="573" y="289"/>
                    </a:cubicBezTo>
                    <a:cubicBezTo>
                      <a:pt x="511" y="499"/>
                      <a:pt x="347" y="358"/>
                      <a:pt x="347" y="358"/>
                    </a:cubicBezTo>
                    <a:lnTo>
                      <a:pt x="310" y="211"/>
                    </a:lnTo>
                    <a:cubicBezTo>
                      <a:pt x="292" y="137"/>
                      <a:pt x="153" y="180"/>
                      <a:pt x="172" y="260"/>
                    </a:cubicBezTo>
                    <a:cubicBezTo>
                      <a:pt x="191" y="341"/>
                      <a:pt x="241" y="347"/>
                      <a:pt x="254" y="386"/>
                    </a:cubicBezTo>
                    <a:cubicBezTo>
                      <a:pt x="267" y="426"/>
                      <a:pt x="341" y="457"/>
                      <a:pt x="336" y="562"/>
                    </a:cubicBezTo>
                    <a:cubicBezTo>
                      <a:pt x="331" y="667"/>
                      <a:pt x="279" y="786"/>
                      <a:pt x="222" y="773"/>
                    </a:cubicBezTo>
                    <a:cubicBezTo>
                      <a:pt x="165" y="761"/>
                      <a:pt x="186" y="758"/>
                      <a:pt x="210" y="692"/>
                    </a:cubicBezTo>
                    <a:cubicBezTo>
                      <a:pt x="235" y="626"/>
                      <a:pt x="289" y="624"/>
                      <a:pt x="278" y="549"/>
                    </a:cubicBezTo>
                    <a:cubicBezTo>
                      <a:pt x="267" y="475"/>
                      <a:pt x="220" y="482"/>
                      <a:pt x="188" y="410"/>
                    </a:cubicBezTo>
                    <a:cubicBezTo>
                      <a:pt x="157" y="338"/>
                      <a:pt x="107" y="193"/>
                      <a:pt x="60" y="207"/>
                    </a:cubicBezTo>
                    <a:cubicBezTo>
                      <a:pt x="14" y="221"/>
                      <a:pt x="43" y="328"/>
                      <a:pt x="43" y="328"/>
                    </a:cubicBezTo>
                    <a:cubicBezTo>
                      <a:pt x="43" y="328"/>
                      <a:pt x="126" y="413"/>
                      <a:pt x="172" y="489"/>
                    </a:cubicBezTo>
                    <a:cubicBezTo>
                      <a:pt x="218" y="566"/>
                      <a:pt x="180" y="675"/>
                      <a:pt x="125" y="725"/>
                    </a:cubicBezTo>
                    <a:cubicBezTo>
                      <a:pt x="71" y="776"/>
                      <a:pt x="16" y="741"/>
                      <a:pt x="16" y="741"/>
                    </a:cubicBezTo>
                    <a:cubicBezTo>
                      <a:pt x="16" y="741"/>
                      <a:pt x="158" y="672"/>
                      <a:pt x="145" y="590"/>
                    </a:cubicBezTo>
                    <a:cubicBezTo>
                      <a:pt x="132" y="509"/>
                      <a:pt x="2" y="424"/>
                      <a:pt x="2" y="424"/>
                    </a:cubicBezTo>
                    <a:lnTo>
                      <a:pt x="22" y="553"/>
                    </a:lnTo>
                    <a:cubicBezTo>
                      <a:pt x="22" y="553"/>
                      <a:pt x="79" y="566"/>
                      <a:pt x="73" y="615"/>
                    </a:cubicBezTo>
                    <a:cubicBezTo>
                      <a:pt x="67" y="665"/>
                      <a:pt x="0" y="681"/>
                      <a:pt x="0" y="681"/>
                    </a:cubicBezTo>
                    <a:lnTo>
                      <a:pt x="80" y="982"/>
                    </a:lnTo>
                    <a:cubicBezTo>
                      <a:pt x="80" y="982"/>
                      <a:pt x="290" y="992"/>
                      <a:pt x="321" y="876"/>
                    </a:cubicBezTo>
                    <a:cubicBezTo>
                      <a:pt x="352" y="760"/>
                      <a:pt x="389" y="678"/>
                      <a:pt x="377" y="603"/>
                    </a:cubicBezTo>
                    <a:cubicBezTo>
                      <a:pt x="366" y="529"/>
                      <a:pt x="362" y="411"/>
                      <a:pt x="387" y="442"/>
                    </a:cubicBezTo>
                    <a:cubicBezTo>
                      <a:pt x="412" y="473"/>
                      <a:pt x="531" y="518"/>
                      <a:pt x="575" y="490"/>
                    </a:cubicBezTo>
                    <a:cubicBezTo>
                      <a:pt x="620" y="462"/>
                      <a:pt x="664" y="435"/>
                      <a:pt x="700" y="492"/>
                    </a:cubicBezTo>
                    <a:cubicBezTo>
                      <a:pt x="737" y="549"/>
                      <a:pt x="888" y="540"/>
                      <a:pt x="888" y="540"/>
                    </a:cubicBezTo>
                    <a:cubicBezTo>
                      <a:pt x="888" y="540"/>
                      <a:pt x="994" y="594"/>
                      <a:pt x="1059" y="563"/>
                    </a:cubicBezTo>
                    <a:cubicBezTo>
                      <a:pt x="1124" y="533"/>
                      <a:pt x="1157" y="478"/>
                      <a:pt x="1225" y="468"/>
                    </a:cubicBezTo>
                    <a:cubicBezTo>
                      <a:pt x="1293" y="458"/>
                      <a:pt x="1256" y="672"/>
                      <a:pt x="1256" y="672"/>
                    </a:cubicBezTo>
                    <a:lnTo>
                      <a:pt x="1174" y="684"/>
                    </a:lnTo>
                    <a:cubicBezTo>
                      <a:pt x="1174" y="684"/>
                      <a:pt x="1251" y="590"/>
                      <a:pt x="1197" y="556"/>
                    </a:cubicBezTo>
                    <a:cubicBezTo>
                      <a:pt x="1144" y="523"/>
                      <a:pt x="1135" y="655"/>
                      <a:pt x="979" y="679"/>
                    </a:cubicBezTo>
                    <a:cubicBezTo>
                      <a:pt x="823" y="703"/>
                      <a:pt x="903" y="594"/>
                      <a:pt x="767" y="614"/>
                    </a:cubicBezTo>
                    <a:cubicBezTo>
                      <a:pt x="632" y="635"/>
                      <a:pt x="692" y="528"/>
                      <a:pt x="623" y="531"/>
                    </a:cubicBezTo>
                    <a:cubicBezTo>
                      <a:pt x="554" y="535"/>
                      <a:pt x="412" y="466"/>
                      <a:pt x="422" y="534"/>
                    </a:cubicBezTo>
                    <a:cubicBezTo>
                      <a:pt x="433" y="602"/>
                      <a:pt x="404" y="829"/>
                      <a:pt x="404" y="829"/>
                    </a:cubicBezTo>
                    <a:lnTo>
                      <a:pt x="478" y="811"/>
                    </a:lnTo>
                    <a:cubicBezTo>
                      <a:pt x="478" y="811"/>
                      <a:pt x="476" y="665"/>
                      <a:pt x="497" y="620"/>
                    </a:cubicBezTo>
                    <a:cubicBezTo>
                      <a:pt x="519" y="575"/>
                      <a:pt x="558" y="514"/>
                      <a:pt x="598" y="598"/>
                    </a:cubicBezTo>
                    <a:cubicBezTo>
                      <a:pt x="639" y="682"/>
                      <a:pt x="695" y="681"/>
                      <a:pt x="750" y="679"/>
                    </a:cubicBezTo>
                    <a:cubicBezTo>
                      <a:pt x="806" y="678"/>
                      <a:pt x="815" y="746"/>
                      <a:pt x="815" y="746"/>
                    </a:cubicBezTo>
                    <a:lnTo>
                      <a:pt x="698" y="750"/>
                    </a:lnTo>
                    <a:cubicBezTo>
                      <a:pt x="698" y="750"/>
                      <a:pt x="536" y="642"/>
                      <a:pt x="542" y="683"/>
                    </a:cubicBezTo>
                    <a:cubicBezTo>
                      <a:pt x="548" y="724"/>
                      <a:pt x="565" y="791"/>
                      <a:pt x="565" y="791"/>
                    </a:cubicBezTo>
                    <a:lnTo>
                      <a:pt x="1026" y="804"/>
                    </a:lnTo>
                  </a:path>
                </a:pathLst>
              </a:custGeom>
              <a:noFill/>
              <a:ln cap="flat" cmpd="sng" w="19050">
                <a:solidFill>
                  <a:schemeClr val="accent1"/>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9" name="Google Shape;489;p20"/>
              <p:cNvSpPr/>
              <p:nvPr/>
            </p:nvSpPr>
            <p:spPr>
              <a:xfrm>
                <a:off x="8258938" y="4000151"/>
                <a:ext cx="1296434" cy="793504"/>
              </a:xfrm>
              <a:custGeom>
                <a:rect b="b" l="l" r="r" t="t"/>
                <a:pathLst>
                  <a:path extrusionOk="0" h="456" w="745">
                    <a:moveTo>
                      <a:pt x="0" y="106"/>
                    </a:moveTo>
                    <a:cubicBezTo>
                      <a:pt x="55" y="146"/>
                      <a:pt x="119" y="297"/>
                      <a:pt x="205" y="409"/>
                    </a:cubicBezTo>
                    <a:cubicBezTo>
                      <a:pt x="292" y="521"/>
                      <a:pt x="406" y="400"/>
                      <a:pt x="535" y="380"/>
                    </a:cubicBezTo>
                    <a:cubicBezTo>
                      <a:pt x="664" y="361"/>
                      <a:pt x="742" y="418"/>
                      <a:pt x="745" y="389"/>
                    </a:cubicBezTo>
                    <a:cubicBezTo>
                      <a:pt x="747" y="366"/>
                      <a:pt x="667" y="127"/>
                      <a:pt x="642" y="53"/>
                    </a:cubicBezTo>
                    <a:lnTo>
                      <a:pt x="642" y="53"/>
                    </a:lnTo>
                    <a:cubicBezTo>
                      <a:pt x="642" y="51"/>
                      <a:pt x="641" y="50"/>
                      <a:pt x="640" y="49"/>
                    </a:cubicBezTo>
                    <a:cubicBezTo>
                      <a:pt x="638" y="45"/>
                      <a:pt x="636" y="42"/>
                      <a:pt x="632" y="40"/>
                    </a:cubicBezTo>
                    <a:cubicBezTo>
                      <a:pt x="629" y="38"/>
                      <a:pt x="624" y="37"/>
                      <a:pt x="620" y="37"/>
                    </a:cubicBezTo>
                    <a:cubicBezTo>
                      <a:pt x="616" y="37"/>
                      <a:pt x="612" y="38"/>
                      <a:pt x="608" y="40"/>
                    </a:cubicBezTo>
                    <a:cubicBezTo>
                      <a:pt x="604" y="42"/>
                      <a:pt x="601" y="46"/>
                      <a:pt x="599" y="49"/>
                    </a:cubicBezTo>
                    <a:cubicBezTo>
                      <a:pt x="597" y="53"/>
                      <a:pt x="596" y="56"/>
                      <a:pt x="596" y="61"/>
                    </a:cubicBezTo>
                    <a:cubicBezTo>
                      <a:pt x="596" y="63"/>
                      <a:pt x="597" y="66"/>
                      <a:pt x="597" y="69"/>
                    </a:cubicBezTo>
                    <a:cubicBezTo>
                      <a:pt x="623" y="136"/>
                      <a:pt x="691" y="324"/>
                      <a:pt x="650" y="313"/>
                    </a:cubicBezTo>
                    <a:lnTo>
                      <a:pt x="650" y="313"/>
                    </a:lnTo>
                    <a:cubicBezTo>
                      <a:pt x="626" y="307"/>
                      <a:pt x="601" y="304"/>
                      <a:pt x="577" y="304"/>
                    </a:cubicBezTo>
                    <a:cubicBezTo>
                      <a:pt x="557" y="304"/>
                      <a:pt x="538" y="306"/>
                      <a:pt x="519" y="310"/>
                    </a:cubicBezTo>
                    <a:lnTo>
                      <a:pt x="519" y="310"/>
                    </a:lnTo>
                    <a:cubicBezTo>
                      <a:pt x="484" y="318"/>
                      <a:pt x="450" y="331"/>
                      <a:pt x="419" y="349"/>
                    </a:cubicBezTo>
                    <a:cubicBezTo>
                      <a:pt x="317" y="406"/>
                      <a:pt x="261" y="407"/>
                      <a:pt x="246" y="354"/>
                    </a:cubicBezTo>
                    <a:cubicBezTo>
                      <a:pt x="231" y="301"/>
                      <a:pt x="63" y="111"/>
                      <a:pt x="63" y="111"/>
                    </a:cubicBezTo>
                    <a:lnTo>
                      <a:pt x="158" y="96"/>
                    </a:lnTo>
                    <a:cubicBezTo>
                      <a:pt x="158" y="96"/>
                      <a:pt x="228" y="341"/>
                      <a:pt x="318" y="322"/>
                    </a:cubicBezTo>
                    <a:cubicBezTo>
                      <a:pt x="439" y="297"/>
                      <a:pt x="499" y="233"/>
                      <a:pt x="545" y="260"/>
                    </a:cubicBezTo>
                    <a:cubicBezTo>
                      <a:pt x="581" y="282"/>
                      <a:pt x="540" y="139"/>
                      <a:pt x="521" y="81"/>
                    </a:cubicBezTo>
                    <a:lnTo>
                      <a:pt x="521" y="81"/>
                    </a:lnTo>
                    <a:cubicBezTo>
                      <a:pt x="521" y="79"/>
                      <a:pt x="520" y="78"/>
                      <a:pt x="519" y="76"/>
                    </a:cubicBezTo>
                    <a:cubicBezTo>
                      <a:pt x="517" y="72"/>
                      <a:pt x="515" y="69"/>
                      <a:pt x="511" y="67"/>
                    </a:cubicBezTo>
                    <a:cubicBezTo>
                      <a:pt x="508" y="65"/>
                      <a:pt x="503" y="64"/>
                      <a:pt x="499" y="64"/>
                    </a:cubicBezTo>
                    <a:cubicBezTo>
                      <a:pt x="496" y="64"/>
                      <a:pt x="493" y="65"/>
                      <a:pt x="490" y="66"/>
                    </a:cubicBezTo>
                    <a:lnTo>
                      <a:pt x="481" y="69"/>
                    </a:lnTo>
                    <a:lnTo>
                      <a:pt x="481" y="69"/>
                    </a:lnTo>
                    <a:cubicBezTo>
                      <a:pt x="480" y="70"/>
                      <a:pt x="479" y="70"/>
                      <a:pt x="478" y="71"/>
                    </a:cubicBezTo>
                    <a:cubicBezTo>
                      <a:pt x="474" y="73"/>
                      <a:pt x="471" y="77"/>
                      <a:pt x="469" y="80"/>
                    </a:cubicBezTo>
                    <a:cubicBezTo>
                      <a:pt x="467" y="84"/>
                      <a:pt x="466" y="87"/>
                      <a:pt x="466" y="91"/>
                    </a:cubicBezTo>
                    <a:cubicBezTo>
                      <a:pt x="466" y="95"/>
                      <a:pt x="467" y="99"/>
                      <a:pt x="469" y="103"/>
                    </a:cubicBezTo>
                    <a:cubicBezTo>
                      <a:pt x="487" y="136"/>
                      <a:pt x="513" y="195"/>
                      <a:pt x="482" y="214"/>
                    </a:cubicBezTo>
                    <a:cubicBezTo>
                      <a:pt x="438" y="241"/>
                      <a:pt x="339" y="277"/>
                      <a:pt x="329" y="258"/>
                    </a:cubicBezTo>
                    <a:cubicBezTo>
                      <a:pt x="320" y="239"/>
                      <a:pt x="344" y="214"/>
                      <a:pt x="391" y="207"/>
                    </a:cubicBezTo>
                    <a:cubicBezTo>
                      <a:pt x="439" y="200"/>
                      <a:pt x="428" y="180"/>
                      <a:pt x="385" y="124"/>
                    </a:cubicBezTo>
                    <a:cubicBezTo>
                      <a:pt x="342" y="68"/>
                      <a:pt x="310" y="87"/>
                      <a:pt x="310" y="87"/>
                    </a:cubicBezTo>
                    <a:cubicBezTo>
                      <a:pt x="310" y="87"/>
                      <a:pt x="292" y="89"/>
                      <a:pt x="293" y="159"/>
                    </a:cubicBezTo>
                    <a:cubicBezTo>
                      <a:pt x="295" y="263"/>
                      <a:pt x="231" y="120"/>
                      <a:pt x="203" y="27"/>
                    </a:cubicBezTo>
                    <a:cubicBezTo>
                      <a:pt x="175" y="-66"/>
                      <a:pt x="0" y="106"/>
                      <a:pt x="0" y="106"/>
                    </a:cubicBezTo>
                    <a:close/>
                  </a:path>
                </a:pathLst>
              </a:custGeom>
              <a:noFill/>
              <a:ln cap="flat" cmpd="sng" w="19050">
                <a:solidFill>
                  <a:schemeClr val="accent1"/>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90" name="Google Shape;490;p20"/>
            <p:cNvGrpSpPr/>
            <p:nvPr/>
          </p:nvGrpSpPr>
          <p:grpSpPr>
            <a:xfrm flipH="1">
              <a:off x="0" y="0"/>
              <a:ext cx="518400" cy="5143500"/>
              <a:chOff x="6725" y="0"/>
              <a:chExt cx="518400" cy="5143500"/>
            </a:xfrm>
          </p:grpSpPr>
          <p:sp>
            <p:nvSpPr>
              <p:cNvPr id="491" name="Google Shape;491;p20"/>
              <p:cNvSpPr/>
              <p:nvPr/>
            </p:nvSpPr>
            <p:spPr>
              <a:xfrm>
                <a:off x="6725" y="0"/>
                <a:ext cx="1728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2" name="Google Shape;492;p20"/>
              <p:cNvSpPr/>
              <p:nvPr/>
            </p:nvSpPr>
            <p:spPr>
              <a:xfrm>
                <a:off x="179525" y="0"/>
                <a:ext cx="1728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3" name="Google Shape;493;p20"/>
              <p:cNvSpPr/>
              <p:nvPr/>
            </p:nvSpPr>
            <p:spPr>
              <a:xfrm>
                <a:off x="352325" y="0"/>
                <a:ext cx="172800" cy="514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94" name="Google Shape;494;p20"/>
            <p:cNvGrpSpPr/>
            <p:nvPr/>
          </p:nvGrpSpPr>
          <p:grpSpPr>
            <a:xfrm>
              <a:off x="7278600" y="-20484"/>
              <a:ext cx="1865425" cy="5276883"/>
              <a:chOff x="7278600" y="-20484"/>
              <a:chExt cx="1865425" cy="5276883"/>
            </a:xfrm>
          </p:grpSpPr>
          <p:sp>
            <p:nvSpPr>
              <p:cNvPr id="495" name="Google Shape;495;p20"/>
              <p:cNvSpPr/>
              <p:nvPr/>
            </p:nvSpPr>
            <p:spPr>
              <a:xfrm flipH="1" rot="5400000">
                <a:off x="5572871" y="1685245"/>
                <a:ext cx="5276883" cy="1865425"/>
              </a:xfrm>
              <a:custGeom>
                <a:rect b="b" l="l" r="r" t="t"/>
                <a:pathLst>
                  <a:path extrusionOk="0" h="806" w="2280">
                    <a:moveTo>
                      <a:pt x="3" y="321"/>
                    </a:moveTo>
                    <a:lnTo>
                      <a:pt x="188" y="321"/>
                    </a:lnTo>
                    <a:lnTo>
                      <a:pt x="188" y="321"/>
                    </a:lnTo>
                    <a:lnTo>
                      <a:pt x="189" y="321"/>
                    </a:lnTo>
                    <a:cubicBezTo>
                      <a:pt x="212" y="321"/>
                      <a:pt x="235" y="327"/>
                      <a:pt x="256" y="339"/>
                    </a:cubicBezTo>
                    <a:cubicBezTo>
                      <a:pt x="276" y="351"/>
                      <a:pt x="294" y="369"/>
                      <a:pt x="306" y="389"/>
                    </a:cubicBezTo>
                    <a:cubicBezTo>
                      <a:pt x="318" y="410"/>
                      <a:pt x="324" y="433"/>
                      <a:pt x="324" y="456"/>
                    </a:cubicBezTo>
                    <a:lnTo>
                      <a:pt x="324" y="456"/>
                    </a:lnTo>
                    <a:lnTo>
                      <a:pt x="324" y="456"/>
                    </a:lnTo>
                    <a:cubicBezTo>
                      <a:pt x="324" y="486"/>
                      <a:pt x="332" y="516"/>
                      <a:pt x="347" y="541"/>
                    </a:cubicBezTo>
                    <a:cubicBezTo>
                      <a:pt x="361" y="567"/>
                      <a:pt x="382" y="587"/>
                      <a:pt x="408" y="602"/>
                    </a:cubicBezTo>
                    <a:cubicBezTo>
                      <a:pt x="433" y="617"/>
                      <a:pt x="462" y="625"/>
                      <a:pt x="492" y="625"/>
                    </a:cubicBezTo>
                    <a:cubicBezTo>
                      <a:pt x="521" y="625"/>
                      <a:pt x="551" y="617"/>
                      <a:pt x="577" y="602"/>
                    </a:cubicBezTo>
                    <a:cubicBezTo>
                      <a:pt x="602" y="587"/>
                      <a:pt x="623" y="567"/>
                      <a:pt x="638" y="541"/>
                    </a:cubicBezTo>
                    <a:cubicBezTo>
                      <a:pt x="653" y="516"/>
                      <a:pt x="661" y="486"/>
                      <a:pt x="661" y="456"/>
                    </a:cubicBezTo>
                    <a:lnTo>
                      <a:pt x="661" y="304"/>
                    </a:lnTo>
                    <a:lnTo>
                      <a:pt x="661" y="304"/>
                    </a:lnTo>
                    <a:cubicBezTo>
                      <a:pt x="662" y="298"/>
                      <a:pt x="664" y="293"/>
                      <a:pt x="667" y="287"/>
                    </a:cubicBezTo>
                    <a:cubicBezTo>
                      <a:pt x="671" y="280"/>
                      <a:pt x="677" y="273"/>
                      <a:pt x="685" y="268"/>
                    </a:cubicBezTo>
                    <a:cubicBezTo>
                      <a:pt x="692" y="264"/>
                      <a:pt x="701" y="262"/>
                      <a:pt x="710" y="262"/>
                    </a:cubicBezTo>
                    <a:cubicBezTo>
                      <a:pt x="719" y="262"/>
                      <a:pt x="727" y="264"/>
                      <a:pt x="735" y="268"/>
                    </a:cubicBezTo>
                    <a:cubicBezTo>
                      <a:pt x="743" y="273"/>
                      <a:pt x="749" y="280"/>
                      <a:pt x="753" y="287"/>
                    </a:cubicBezTo>
                    <a:cubicBezTo>
                      <a:pt x="756" y="293"/>
                      <a:pt x="758" y="298"/>
                      <a:pt x="759" y="304"/>
                    </a:cubicBezTo>
                    <a:lnTo>
                      <a:pt x="759" y="341"/>
                    </a:lnTo>
                    <a:lnTo>
                      <a:pt x="759" y="341"/>
                    </a:lnTo>
                    <a:cubicBezTo>
                      <a:pt x="759" y="362"/>
                      <a:pt x="764" y="383"/>
                      <a:pt x="775" y="401"/>
                    </a:cubicBezTo>
                    <a:cubicBezTo>
                      <a:pt x="785" y="419"/>
                      <a:pt x="801" y="435"/>
                      <a:pt x="819" y="445"/>
                    </a:cubicBezTo>
                    <a:cubicBezTo>
                      <a:pt x="837" y="456"/>
                      <a:pt x="858" y="461"/>
                      <a:pt x="879" y="461"/>
                    </a:cubicBezTo>
                    <a:lnTo>
                      <a:pt x="895" y="461"/>
                    </a:lnTo>
                    <a:lnTo>
                      <a:pt x="895" y="461"/>
                    </a:lnTo>
                    <a:cubicBezTo>
                      <a:pt x="916" y="461"/>
                      <a:pt x="937" y="456"/>
                      <a:pt x="955" y="445"/>
                    </a:cubicBezTo>
                    <a:cubicBezTo>
                      <a:pt x="973" y="435"/>
                      <a:pt x="988" y="419"/>
                      <a:pt x="999" y="401"/>
                    </a:cubicBezTo>
                    <a:cubicBezTo>
                      <a:pt x="1009" y="383"/>
                      <a:pt x="1015" y="362"/>
                      <a:pt x="1015" y="341"/>
                    </a:cubicBezTo>
                    <a:lnTo>
                      <a:pt x="1015" y="296"/>
                    </a:lnTo>
                    <a:lnTo>
                      <a:pt x="1015" y="296"/>
                    </a:lnTo>
                    <a:cubicBezTo>
                      <a:pt x="1015" y="285"/>
                      <a:pt x="1018" y="275"/>
                      <a:pt x="1023" y="265"/>
                    </a:cubicBezTo>
                    <a:cubicBezTo>
                      <a:pt x="1028" y="256"/>
                      <a:pt x="1036" y="249"/>
                      <a:pt x="1046" y="243"/>
                    </a:cubicBezTo>
                    <a:cubicBezTo>
                      <a:pt x="1055" y="238"/>
                      <a:pt x="1065" y="235"/>
                      <a:pt x="1076" y="235"/>
                    </a:cubicBezTo>
                    <a:cubicBezTo>
                      <a:pt x="1086" y="235"/>
                      <a:pt x="1097" y="238"/>
                      <a:pt x="1107" y="243"/>
                    </a:cubicBezTo>
                    <a:cubicBezTo>
                      <a:pt x="1116" y="249"/>
                      <a:pt x="1124" y="256"/>
                      <a:pt x="1130" y="265"/>
                    </a:cubicBezTo>
                    <a:cubicBezTo>
                      <a:pt x="1135" y="275"/>
                      <a:pt x="1138" y="285"/>
                      <a:pt x="1138" y="296"/>
                    </a:cubicBezTo>
                    <a:lnTo>
                      <a:pt x="1138" y="399"/>
                    </a:lnTo>
                    <a:lnTo>
                      <a:pt x="1138" y="399"/>
                    </a:lnTo>
                    <a:cubicBezTo>
                      <a:pt x="1138" y="434"/>
                      <a:pt x="1147" y="469"/>
                      <a:pt x="1165" y="499"/>
                    </a:cubicBezTo>
                    <a:cubicBezTo>
                      <a:pt x="1183" y="530"/>
                      <a:pt x="1208" y="555"/>
                      <a:pt x="1239" y="573"/>
                    </a:cubicBezTo>
                    <a:cubicBezTo>
                      <a:pt x="1269" y="591"/>
                      <a:pt x="1303" y="600"/>
                      <a:pt x="1339" y="600"/>
                    </a:cubicBezTo>
                    <a:cubicBezTo>
                      <a:pt x="1374" y="600"/>
                      <a:pt x="1409" y="591"/>
                      <a:pt x="1440" y="573"/>
                    </a:cubicBezTo>
                    <a:cubicBezTo>
                      <a:pt x="1470" y="555"/>
                      <a:pt x="1495" y="530"/>
                      <a:pt x="1513" y="499"/>
                    </a:cubicBezTo>
                    <a:cubicBezTo>
                      <a:pt x="1530" y="469"/>
                      <a:pt x="1540" y="434"/>
                      <a:pt x="1540" y="399"/>
                    </a:cubicBezTo>
                    <a:lnTo>
                      <a:pt x="1540" y="120"/>
                    </a:lnTo>
                    <a:lnTo>
                      <a:pt x="1540" y="120"/>
                    </a:lnTo>
                    <a:cubicBezTo>
                      <a:pt x="1540" y="108"/>
                      <a:pt x="1544" y="96"/>
                      <a:pt x="1550" y="85"/>
                    </a:cubicBezTo>
                    <a:cubicBezTo>
                      <a:pt x="1556" y="75"/>
                      <a:pt x="1564" y="66"/>
                      <a:pt x="1575" y="60"/>
                    </a:cubicBezTo>
                    <a:cubicBezTo>
                      <a:pt x="1585" y="54"/>
                      <a:pt x="1598" y="50"/>
                      <a:pt x="1610" y="50"/>
                    </a:cubicBezTo>
                    <a:cubicBezTo>
                      <a:pt x="1622" y="50"/>
                      <a:pt x="1634" y="54"/>
                      <a:pt x="1645" y="60"/>
                    </a:cubicBezTo>
                    <a:cubicBezTo>
                      <a:pt x="1656" y="66"/>
                      <a:pt x="1663" y="75"/>
                      <a:pt x="1670" y="85"/>
                    </a:cubicBezTo>
                    <a:cubicBezTo>
                      <a:pt x="1676" y="96"/>
                      <a:pt x="1680" y="108"/>
                      <a:pt x="1680" y="120"/>
                    </a:cubicBezTo>
                    <a:lnTo>
                      <a:pt x="1680" y="120"/>
                    </a:lnTo>
                    <a:lnTo>
                      <a:pt x="1680" y="251"/>
                    </a:lnTo>
                    <a:lnTo>
                      <a:pt x="1680" y="251"/>
                    </a:lnTo>
                    <a:cubicBezTo>
                      <a:pt x="1681" y="269"/>
                      <a:pt x="1686" y="288"/>
                      <a:pt x="1695" y="302"/>
                    </a:cubicBezTo>
                    <a:cubicBezTo>
                      <a:pt x="1705" y="321"/>
                      <a:pt x="1721" y="336"/>
                      <a:pt x="1739" y="346"/>
                    </a:cubicBezTo>
                    <a:cubicBezTo>
                      <a:pt x="1757" y="357"/>
                      <a:pt x="1778" y="362"/>
                      <a:pt x="1799" y="362"/>
                    </a:cubicBezTo>
                    <a:cubicBezTo>
                      <a:pt x="1820" y="362"/>
                      <a:pt x="1840" y="357"/>
                      <a:pt x="1859" y="346"/>
                    </a:cubicBezTo>
                    <a:cubicBezTo>
                      <a:pt x="1877" y="336"/>
                      <a:pt x="1891" y="320"/>
                      <a:pt x="1902" y="302"/>
                    </a:cubicBezTo>
                    <a:cubicBezTo>
                      <a:pt x="1910" y="287"/>
                      <a:pt x="1917" y="269"/>
                      <a:pt x="1918" y="251"/>
                    </a:cubicBezTo>
                    <a:lnTo>
                      <a:pt x="1918" y="223"/>
                    </a:lnTo>
                    <a:lnTo>
                      <a:pt x="1918" y="223"/>
                    </a:lnTo>
                    <a:cubicBezTo>
                      <a:pt x="1918" y="213"/>
                      <a:pt x="1921" y="203"/>
                      <a:pt x="1926" y="194"/>
                    </a:cubicBezTo>
                    <a:cubicBezTo>
                      <a:pt x="1931" y="185"/>
                      <a:pt x="1938" y="178"/>
                      <a:pt x="1947" y="173"/>
                    </a:cubicBezTo>
                    <a:cubicBezTo>
                      <a:pt x="1956" y="168"/>
                      <a:pt x="1965" y="165"/>
                      <a:pt x="1976" y="165"/>
                    </a:cubicBezTo>
                    <a:cubicBezTo>
                      <a:pt x="1986" y="165"/>
                      <a:pt x="1995" y="168"/>
                      <a:pt x="2004" y="173"/>
                    </a:cubicBezTo>
                    <a:cubicBezTo>
                      <a:pt x="2012" y="178"/>
                      <a:pt x="2020" y="185"/>
                      <a:pt x="2025" y="194"/>
                    </a:cubicBezTo>
                    <a:cubicBezTo>
                      <a:pt x="2030" y="203"/>
                      <a:pt x="2033" y="213"/>
                      <a:pt x="2033" y="223"/>
                    </a:cubicBezTo>
                    <a:lnTo>
                      <a:pt x="2033" y="223"/>
                    </a:lnTo>
                    <a:lnTo>
                      <a:pt x="2033" y="687"/>
                    </a:lnTo>
                    <a:lnTo>
                      <a:pt x="2033" y="687"/>
                    </a:lnTo>
                    <a:cubicBezTo>
                      <a:pt x="2033" y="708"/>
                      <a:pt x="2038" y="728"/>
                      <a:pt x="2049" y="746"/>
                    </a:cubicBezTo>
                    <a:cubicBezTo>
                      <a:pt x="2059" y="765"/>
                      <a:pt x="2075" y="780"/>
                      <a:pt x="2093" y="790"/>
                    </a:cubicBezTo>
                    <a:cubicBezTo>
                      <a:pt x="2111" y="801"/>
                      <a:pt x="2132" y="806"/>
                      <a:pt x="2153" y="806"/>
                    </a:cubicBezTo>
                    <a:lnTo>
                      <a:pt x="2161" y="806"/>
                    </a:lnTo>
                    <a:lnTo>
                      <a:pt x="2161" y="806"/>
                    </a:lnTo>
                    <a:cubicBezTo>
                      <a:pt x="2182" y="806"/>
                      <a:pt x="2202" y="801"/>
                      <a:pt x="2221" y="790"/>
                    </a:cubicBezTo>
                    <a:cubicBezTo>
                      <a:pt x="2239" y="780"/>
                      <a:pt x="2253" y="765"/>
                      <a:pt x="2264" y="746"/>
                    </a:cubicBezTo>
                    <a:cubicBezTo>
                      <a:pt x="2274" y="728"/>
                      <a:pt x="2280" y="708"/>
                      <a:pt x="2280" y="687"/>
                    </a:cubicBezTo>
                    <a:lnTo>
                      <a:pt x="2280" y="0"/>
                    </a:lnTo>
                    <a:lnTo>
                      <a:pt x="20" y="0"/>
                    </a:lnTo>
                    <a:cubicBezTo>
                      <a:pt x="20" y="0"/>
                      <a:pt x="-9" y="333"/>
                      <a:pt x="3" y="321"/>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496" name="Google Shape;496;p20"/>
              <p:cNvGrpSpPr/>
              <p:nvPr/>
            </p:nvGrpSpPr>
            <p:grpSpPr>
              <a:xfrm>
                <a:off x="7279567" y="-19093"/>
                <a:ext cx="1863043" cy="5265178"/>
                <a:chOff x="4758582" y="-49"/>
                <a:chExt cx="1699702" cy="4803556"/>
              </a:xfrm>
            </p:grpSpPr>
            <p:sp>
              <p:nvSpPr>
                <p:cNvPr id="497" name="Google Shape;497;p20"/>
                <p:cNvSpPr/>
                <p:nvPr/>
              </p:nvSpPr>
              <p:spPr>
                <a:xfrm flipH="1" rot="5400000">
                  <a:off x="4990837" y="-59166"/>
                  <a:ext cx="519417" cy="637652"/>
                </a:xfrm>
                <a:custGeom>
                  <a:rect b="b" l="l" r="r" t="t"/>
                  <a:pathLst>
                    <a:path extrusionOk="0" h="302" w="246">
                      <a:moveTo>
                        <a:pt x="246" y="0"/>
                      </a:moveTo>
                      <a:lnTo>
                        <a:pt x="0" y="246"/>
                      </a:lnTo>
                      <a:lnTo>
                        <a:pt x="0" y="266"/>
                      </a:lnTo>
                      <a:lnTo>
                        <a:pt x="0" y="266"/>
                      </a:lnTo>
                      <a:cubicBezTo>
                        <a:pt x="0" y="278"/>
                        <a:pt x="1" y="290"/>
                        <a:pt x="5" y="302"/>
                      </a:cubicBezTo>
                      <a:lnTo>
                        <a:pt x="246" y="61"/>
                      </a:lnTo>
                      <a:lnTo>
                        <a:pt x="246"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8" name="Google Shape;498;p20"/>
                <p:cNvSpPr/>
                <p:nvPr/>
              </p:nvSpPr>
              <p:spPr>
                <a:xfrm flipH="1" rot="5400000">
                  <a:off x="5757286" y="-65500"/>
                  <a:ext cx="519417" cy="650320"/>
                </a:xfrm>
                <a:custGeom>
                  <a:rect b="b" l="l" r="r" t="t"/>
                  <a:pathLst>
                    <a:path extrusionOk="0" h="308" w="246">
                      <a:moveTo>
                        <a:pt x="246" y="0"/>
                      </a:moveTo>
                      <a:lnTo>
                        <a:pt x="0" y="247"/>
                      </a:lnTo>
                      <a:lnTo>
                        <a:pt x="0" y="308"/>
                      </a:lnTo>
                      <a:lnTo>
                        <a:pt x="246" y="61"/>
                      </a:lnTo>
                      <a:lnTo>
                        <a:pt x="246"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9" name="Google Shape;499;p20"/>
                <p:cNvSpPr/>
                <p:nvPr/>
              </p:nvSpPr>
              <p:spPr>
                <a:xfrm flipH="1" rot="5400000">
                  <a:off x="4774416" y="-15882"/>
                  <a:ext cx="394842" cy="426509"/>
                </a:xfrm>
                <a:custGeom>
                  <a:rect b="b" l="l" r="r" t="t"/>
                  <a:pathLst>
                    <a:path extrusionOk="0" h="202" w="187">
                      <a:moveTo>
                        <a:pt x="187" y="61"/>
                      </a:moveTo>
                      <a:lnTo>
                        <a:pt x="187" y="0"/>
                      </a:lnTo>
                      <a:lnTo>
                        <a:pt x="0" y="187"/>
                      </a:lnTo>
                      <a:lnTo>
                        <a:pt x="0" y="187"/>
                      </a:lnTo>
                      <a:cubicBezTo>
                        <a:pt x="15" y="195"/>
                        <a:pt x="30" y="200"/>
                        <a:pt x="46" y="202"/>
                      </a:cubicBezTo>
                      <a:lnTo>
                        <a:pt x="187" y="61"/>
                      </a:lnTo>
                      <a:close/>
                    </a:path>
                  </a:pathLst>
                </a:custGeom>
                <a:solidFill>
                  <a:schemeClr val="accent3"/>
                </a:solidFill>
                <a:ln>
                  <a:noFill/>
                </a:ln>
              </p:spPr>
              <p:txBody>
                <a:bodyPr anchorCtr="1" anchor="ctr" bIns="27700" lIns="90000" spcFirstLastPara="1" rIns="90000" wrap="square" tIns="27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0" name="Google Shape;500;p20"/>
                <p:cNvSpPr/>
                <p:nvPr/>
              </p:nvSpPr>
              <p:spPr>
                <a:xfrm flipH="1" rot="5400000">
                  <a:off x="6018048" y="180483"/>
                  <a:ext cx="477188" cy="399060"/>
                </a:xfrm>
                <a:custGeom>
                  <a:rect b="b" l="l" r="r" t="t"/>
                  <a:pathLst>
                    <a:path extrusionOk="0" h="189" w="226">
                      <a:moveTo>
                        <a:pt x="165" y="0"/>
                      </a:moveTo>
                      <a:lnTo>
                        <a:pt x="0" y="165"/>
                      </a:lnTo>
                      <a:lnTo>
                        <a:pt x="0" y="165"/>
                      </a:lnTo>
                      <a:cubicBezTo>
                        <a:pt x="6" y="166"/>
                        <a:pt x="12" y="169"/>
                        <a:pt x="18" y="172"/>
                      </a:cubicBezTo>
                      <a:cubicBezTo>
                        <a:pt x="25" y="177"/>
                        <a:pt x="32" y="182"/>
                        <a:pt x="37" y="189"/>
                      </a:cubicBezTo>
                      <a:lnTo>
                        <a:pt x="226" y="0"/>
                      </a:lnTo>
                      <a:lnTo>
                        <a:pt x="165" y="0"/>
                      </a:lnTo>
                      <a:close/>
                    </a:path>
                  </a:pathLst>
                </a:custGeom>
                <a:solidFill>
                  <a:schemeClr val="accent3"/>
                </a:solidFill>
                <a:ln>
                  <a:noFill/>
                </a:ln>
              </p:spPr>
              <p:txBody>
                <a:bodyPr anchorCtr="1" anchor="ctr" bIns="23025" lIns="90000" spcFirstLastPara="1" rIns="90000" wrap="square" tIns="23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1" name="Google Shape;501;p20"/>
                <p:cNvSpPr/>
                <p:nvPr/>
              </p:nvSpPr>
              <p:spPr>
                <a:xfrm flipH="1" rot="5400000">
                  <a:off x="5678109" y="761132"/>
                  <a:ext cx="285046" cy="287154"/>
                </a:xfrm>
                <a:custGeom>
                  <a:rect b="b" l="l" r="r" t="t"/>
                  <a:pathLst>
                    <a:path extrusionOk="0" h="136" w="135">
                      <a:moveTo>
                        <a:pt x="15" y="136"/>
                      </a:moveTo>
                      <a:lnTo>
                        <a:pt x="15" y="136"/>
                      </a:lnTo>
                      <a:cubicBezTo>
                        <a:pt x="36" y="136"/>
                        <a:pt x="57" y="131"/>
                        <a:pt x="75" y="120"/>
                      </a:cubicBezTo>
                      <a:cubicBezTo>
                        <a:pt x="75" y="120"/>
                        <a:pt x="76" y="120"/>
                        <a:pt x="76" y="119"/>
                      </a:cubicBezTo>
                      <a:lnTo>
                        <a:pt x="118" y="78"/>
                      </a:lnTo>
                      <a:lnTo>
                        <a:pt x="118" y="78"/>
                      </a:lnTo>
                      <a:cubicBezTo>
                        <a:pt x="118" y="77"/>
                        <a:pt x="118" y="77"/>
                        <a:pt x="119" y="76"/>
                      </a:cubicBezTo>
                      <a:cubicBezTo>
                        <a:pt x="129" y="58"/>
                        <a:pt x="135" y="38"/>
                        <a:pt x="135" y="17"/>
                      </a:cubicBezTo>
                      <a:lnTo>
                        <a:pt x="135" y="0"/>
                      </a:lnTo>
                      <a:lnTo>
                        <a:pt x="0" y="135"/>
                      </a:lnTo>
                      <a:lnTo>
                        <a:pt x="0" y="135"/>
                      </a:lnTo>
                      <a:cubicBezTo>
                        <a:pt x="5" y="136"/>
                        <a:pt x="10" y="136"/>
                        <a:pt x="15" y="136"/>
                      </a:cubicBezTo>
                      <a:close/>
                    </a:path>
                  </a:pathLst>
                </a:custGeom>
                <a:solidFill>
                  <a:schemeClr val="accent3"/>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2" name="Google Shape;502;p20"/>
                <p:cNvSpPr/>
                <p:nvPr/>
              </p:nvSpPr>
              <p:spPr>
                <a:xfrm flipH="1" rot="5400000">
                  <a:off x="5383560" y="1317504"/>
                  <a:ext cx="1093732" cy="1055715"/>
                </a:xfrm>
                <a:custGeom>
                  <a:rect b="b" l="l" r="r" t="t"/>
                  <a:pathLst>
                    <a:path extrusionOk="0" h="500" w="518">
                      <a:moveTo>
                        <a:pt x="457" y="1"/>
                      </a:moveTo>
                      <a:lnTo>
                        <a:pt x="0" y="458"/>
                      </a:lnTo>
                      <a:lnTo>
                        <a:pt x="0" y="458"/>
                      </a:lnTo>
                      <a:cubicBezTo>
                        <a:pt x="4" y="472"/>
                        <a:pt x="10" y="486"/>
                        <a:pt x="18" y="499"/>
                      </a:cubicBezTo>
                      <a:lnTo>
                        <a:pt x="19" y="500"/>
                      </a:lnTo>
                      <a:lnTo>
                        <a:pt x="394" y="125"/>
                      </a:lnTo>
                      <a:lnTo>
                        <a:pt x="394" y="120"/>
                      </a:lnTo>
                      <a:lnTo>
                        <a:pt x="394" y="120"/>
                      </a:lnTo>
                      <a:cubicBezTo>
                        <a:pt x="394" y="108"/>
                        <a:pt x="397" y="96"/>
                        <a:pt x="403" y="85"/>
                      </a:cubicBezTo>
                      <a:cubicBezTo>
                        <a:pt x="409" y="74"/>
                        <a:pt x="418" y="66"/>
                        <a:pt x="429" y="59"/>
                      </a:cubicBezTo>
                      <a:cubicBezTo>
                        <a:pt x="439" y="53"/>
                        <a:pt x="451" y="50"/>
                        <a:pt x="464" y="50"/>
                      </a:cubicBezTo>
                      <a:lnTo>
                        <a:pt x="469" y="50"/>
                      </a:lnTo>
                      <a:lnTo>
                        <a:pt x="518" y="0"/>
                      </a:lnTo>
                      <a:lnTo>
                        <a:pt x="457" y="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3" name="Google Shape;503;p20"/>
                <p:cNvSpPr/>
                <p:nvPr/>
              </p:nvSpPr>
              <p:spPr>
                <a:xfrm flipH="1" rot="5400000">
                  <a:off x="5371950" y="-64445"/>
                  <a:ext cx="519417" cy="648209"/>
                </a:xfrm>
                <a:custGeom>
                  <a:rect b="b" l="l" r="r" t="t"/>
                  <a:pathLst>
                    <a:path extrusionOk="0" h="307" w="246">
                      <a:moveTo>
                        <a:pt x="246" y="0"/>
                      </a:moveTo>
                      <a:lnTo>
                        <a:pt x="0" y="246"/>
                      </a:lnTo>
                      <a:lnTo>
                        <a:pt x="0" y="307"/>
                      </a:lnTo>
                      <a:lnTo>
                        <a:pt x="246" y="61"/>
                      </a:lnTo>
                      <a:lnTo>
                        <a:pt x="246"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4" name="Google Shape;504;p20"/>
                <p:cNvSpPr/>
                <p:nvPr/>
              </p:nvSpPr>
              <p:spPr>
                <a:xfrm flipH="1" rot="5400000">
                  <a:off x="5750951" y="548933"/>
                  <a:ext cx="728451" cy="686215"/>
                </a:xfrm>
                <a:custGeom>
                  <a:rect b="b" l="l" r="r" t="t"/>
                  <a:pathLst>
                    <a:path extrusionOk="0" h="325" w="345">
                      <a:moveTo>
                        <a:pt x="284" y="1"/>
                      </a:moveTo>
                      <a:lnTo>
                        <a:pt x="0" y="285"/>
                      </a:lnTo>
                      <a:lnTo>
                        <a:pt x="0" y="285"/>
                      </a:lnTo>
                      <a:cubicBezTo>
                        <a:pt x="3" y="294"/>
                        <a:pt x="6" y="303"/>
                        <a:pt x="11" y="310"/>
                      </a:cubicBezTo>
                      <a:cubicBezTo>
                        <a:pt x="13" y="316"/>
                        <a:pt x="17" y="320"/>
                        <a:pt x="21" y="325"/>
                      </a:cubicBezTo>
                      <a:lnTo>
                        <a:pt x="345" y="0"/>
                      </a:lnTo>
                      <a:lnTo>
                        <a:pt x="284" y="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5" name="Google Shape;505;p20"/>
                <p:cNvSpPr/>
                <p:nvPr/>
              </p:nvSpPr>
              <p:spPr>
                <a:xfrm flipH="1" rot="5400000">
                  <a:off x="5197758" y="1566651"/>
                  <a:ext cx="348390" cy="348386"/>
                </a:xfrm>
                <a:custGeom>
                  <a:rect b="b" l="l" r="r" t="t"/>
                  <a:pathLst>
                    <a:path extrusionOk="0" h="165" w="165">
                      <a:moveTo>
                        <a:pt x="165" y="0"/>
                      </a:moveTo>
                      <a:lnTo>
                        <a:pt x="0" y="165"/>
                      </a:lnTo>
                      <a:lnTo>
                        <a:pt x="0" y="165"/>
                      </a:lnTo>
                      <a:cubicBezTo>
                        <a:pt x="23" y="161"/>
                        <a:pt x="46" y="153"/>
                        <a:pt x="67" y="141"/>
                      </a:cubicBezTo>
                      <a:cubicBezTo>
                        <a:pt x="98" y="123"/>
                        <a:pt x="123" y="99"/>
                        <a:pt x="141" y="68"/>
                      </a:cubicBezTo>
                      <a:cubicBezTo>
                        <a:pt x="153" y="48"/>
                        <a:pt x="161" y="24"/>
                        <a:pt x="165" y="0"/>
                      </a:cubicBezTo>
                      <a:close/>
                    </a:path>
                  </a:pathLst>
                </a:custGeom>
                <a:solidFill>
                  <a:schemeClr val="accent3"/>
                </a:solidFill>
                <a:ln>
                  <a:noFill/>
                </a:ln>
              </p:spPr>
              <p:txBody>
                <a:bodyPr anchorCtr="1" anchor="ctr" bIns="14400" lIns="90000" spcFirstLastPara="1" rIns="90000" wrap="square" tIns="14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6" name="Google Shape;506;p20"/>
                <p:cNvSpPr/>
                <p:nvPr/>
              </p:nvSpPr>
              <p:spPr>
                <a:xfrm flipH="1" rot="5400000">
                  <a:off x="5245264" y="1538149"/>
                  <a:ext cx="669330" cy="713663"/>
                </a:xfrm>
                <a:custGeom>
                  <a:rect b="b" l="l" r="r" t="t"/>
                  <a:pathLst>
                    <a:path extrusionOk="0" h="338" w="317">
                      <a:moveTo>
                        <a:pt x="39" y="338"/>
                      </a:moveTo>
                      <a:lnTo>
                        <a:pt x="317" y="61"/>
                      </a:lnTo>
                      <a:lnTo>
                        <a:pt x="317" y="0"/>
                      </a:lnTo>
                      <a:lnTo>
                        <a:pt x="0" y="317"/>
                      </a:lnTo>
                      <a:lnTo>
                        <a:pt x="0" y="317"/>
                      </a:lnTo>
                      <a:cubicBezTo>
                        <a:pt x="5" y="320"/>
                        <a:pt x="10" y="323"/>
                        <a:pt x="15" y="326"/>
                      </a:cubicBezTo>
                      <a:cubicBezTo>
                        <a:pt x="23" y="331"/>
                        <a:pt x="31" y="335"/>
                        <a:pt x="39" y="338"/>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7" name="Google Shape;507;p20"/>
                <p:cNvSpPr/>
                <p:nvPr/>
              </p:nvSpPr>
              <p:spPr>
                <a:xfrm flipH="1" rot="5400000">
                  <a:off x="6102506" y="913157"/>
                  <a:ext cx="356835" cy="354720"/>
                </a:xfrm>
                <a:custGeom>
                  <a:rect b="b" l="l" r="r" t="t"/>
                  <a:pathLst>
                    <a:path extrusionOk="0" h="168" w="169">
                      <a:moveTo>
                        <a:pt x="108" y="1"/>
                      </a:moveTo>
                      <a:lnTo>
                        <a:pt x="0" y="108"/>
                      </a:lnTo>
                      <a:lnTo>
                        <a:pt x="0" y="108"/>
                      </a:lnTo>
                      <a:cubicBezTo>
                        <a:pt x="1" y="112"/>
                        <a:pt x="1" y="116"/>
                        <a:pt x="1" y="120"/>
                      </a:cubicBezTo>
                      <a:lnTo>
                        <a:pt x="1" y="168"/>
                      </a:lnTo>
                      <a:lnTo>
                        <a:pt x="169" y="0"/>
                      </a:lnTo>
                      <a:lnTo>
                        <a:pt x="108" y="1"/>
                      </a:lnTo>
                      <a:close/>
                    </a:path>
                  </a:pathLst>
                </a:custGeom>
                <a:solidFill>
                  <a:schemeClr val="accent3"/>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8" name="Google Shape;508;p20"/>
                <p:cNvSpPr/>
                <p:nvPr/>
              </p:nvSpPr>
              <p:spPr>
                <a:xfrm flipH="1" rot="5400000">
                  <a:off x="5531361" y="3245260"/>
                  <a:ext cx="943819" cy="905803"/>
                </a:xfrm>
                <a:custGeom>
                  <a:rect b="b" l="l" r="r" t="t"/>
                  <a:pathLst>
                    <a:path extrusionOk="0" h="429" w="447">
                      <a:moveTo>
                        <a:pt x="386" y="0"/>
                      </a:moveTo>
                      <a:lnTo>
                        <a:pt x="0" y="385"/>
                      </a:lnTo>
                      <a:lnTo>
                        <a:pt x="0" y="385"/>
                      </a:lnTo>
                      <a:cubicBezTo>
                        <a:pt x="1" y="386"/>
                        <a:pt x="1" y="388"/>
                        <a:pt x="2" y="388"/>
                      </a:cubicBezTo>
                      <a:cubicBezTo>
                        <a:pt x="9" y="402"/>
                        <a:pt x="15" y="415"/>
                        <a:pt x="18" y="429"/>
                      </a:cubicBezTo>
                      <a:lnTo>
                        <a:pt x="447" y="0"/>
                      </a:lnTo>
                      <a:lnTo>
                        <a:pt x="386"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9" name="Google Shape;509;p20"/>
                <p:cNvSpPr/>
                <p:nvPr/>
              </p:nvSpPr>
              <p:spPr>
                <a:xfrm flipH="1" rot="5400000">
                  <a:off x="5715056" y="4062391"/>
                  <a:ext cx="806575" cy="675658"/>
                </a:xfrm>
                <a:custGeom>
                  <a:rect b="b" l="l" r="r" t="t"/>
                  <a:pathLst>
                    <a:path extrusionOk="0" h="320" w="382">
                      <a:moveTo>
                        <a:pt x="321" y="0"/>
                      </a:moveTo>
                      <a:lnTo>
                        <a:pt x="0" y="320"/>
                      </a:lnTo>
                      <a:lnTo>
                        <a:pt x="61" y="320"/>
                      </a:lnTo>
                      <a:lnTo>
                        <a:pt x="382" y="0"/>
                      </a:lnTo>
                      <a:lnTo>
                        <a:pt x="321"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0" name="Google Shape;510;p20"/>
                <p:cNvSpPr/>
                <p:nvPr/>
              </p:nvSpPr>
              <p:spPr>
                <a:xfrm flipH="1" rot="5400000">
                  <a:off x="5233648" y="2865200"/>
                  <a:ext cx="1249980" cy="1199292"/>
                </a:xfrm>
                <a:custGeom>
                  <a:rect b="b" l="l" r="r" t="t"/>
                  <a:pathLst>
                    <a:path extrusionOk="0" h="568" w="592">
                      <a:moveTo>
                        <a:pt x="531" y="1"/>
                      </a:moveTo>
                      <a:lnTo>
                        <a:pt x="0" y="532"/>
                      </a:lnTo>
                      <a:lnTo>
                        <a:pt x="0" y="532"/>
                      </a:lnTo>
                      <a:cubicBezTo>
                        <a:pt x="1" y="535"/>
                        <a:pt x="3" y="538"/>
                        <a:pt x="5" y="541"/>
                      </a:cubicBezTo>
                      <a:cubicBezTo>
                        <a:pt x="10" y="550"/>
                        <a:pt x="17" y="560"/>
                        <a:pt x="25" y="568"/>
                      </a:cubicBezTo>
                      <a:lnTo>
                        <a:pt x="592" y="0"/>
                      </a:lnTo>
                      <a:lnTo>
                        <a:pt x="531" y="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1" name="Google Shape;511;p20"/>
                <p:cNvSpPr/>
                <p:nvPr/>
              </p:nvSpPr>
              <p:spPr>
                <a:xfrm flipH="1" rot="5400000">
                  <a:off x="6038107" y="4383330"/>
                  <a:ext cx="418068" cy="418063"/>
                </a:xfrm>
                <a:custGeom>
                  <a:rect b="b" l="l" r="r" t="t"/>
                  <a:pathLst>
                    <a:path extrusionOk="0" h="198" w="198">
                      <a:moveTo>
                        <a:pt x="137" y="0"/>
                      </a:moveTo>
                      <a:lnTo>
                        <a:pt x="5" y="132"/>
                      </a:lnTo>
                      <a:cubicBezTo>
                        <a:pt x="3" y="154"/>
                        <a:pt x="2" y="176"/>
                        <a:pt x="0" y="198"/>
                      </a:cubicBezTo>
                      <a:lnTo>
                        <a:pt x="198" y="0"/>
                      </a:lnTo>
                      <a:lnTo>
                        <a:pt x="137" y="0"/>
                      </a:lnTo>
                      <a:close/>
                    </a:path>
                  </a:pathLst>
                </a:custGeom>
                <a:solidFill>
                  <a:schemeClr val="accent3"/>
                </a:solidFill>
                <a:ln>
                  <a:noFill/>
                </a:ln>
              </p:spPr>
              <p:txBody>
                <a:bodyPr anchorCtr="1" anchor="ctr" bIns="26275" lIns="90000" spcFirstLastPara="1" rIns="90000" wrap="square" tIns="262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2" name="Google Shape;512;p20"/>
                <p:cNvSpPr/>
                <p:nvPr/>
              </p:nvSpPr>
              <p:spPr>
                <a:xfrm flipH="1" rot="5400000">
                  <a:off x="5454293" y="2112465"/>
                  <a:ext cx="1045169" cy="958589"/>
                </a:xfrm>
                <a:custGeom>
                  <a:rect b="b" l="l" r="r" t="t"/>
                  <a:pathLst>
                    <a:path extrusionOk="0" h="454" w="495">
                      <a:moveTo>
                        <a:pt x="434" y="0"/>
                      </a:moveTo>
                      <a:lnTo>
                        <a:pt x="0" y="433"/>
                      </a:lnTo>
                      <a:lnTo>
                        <a:pt x="0" y="433"/>
                      </a:lnTo>
                      <a:cubicBezTo>
                        <a:pt x="5" y="437"/>
                        <a:pt x="10" y="442"/>
                        <a:pt x="15" y="444"/>
                      </a:cubicBezTo>
                      <a:cubicBezTo>
                        <a:pt x="23" y="449"/>
                        <a:pt x="31" y="452"/>
                        <a:pt x="40" y="454"/>
                      </a:cubicBezTo>
                      <a:lnTo>
                        <a:pt x="211" y="283"/>
                      </a:lnTo>
                      <a:lnTo>
                        <a:pt x="211" y="283"/>
                      </a:lnTo>
                      <a:cubicBezTo>
                        <a:pt x="213" y="277"/>
                        <a:pt x="214" y="270"/>
                        <a:pt x="218" y="264"/>
                      </a:cubicBezTo>
                      <a:cubicBezTo>
                        <a:pt x="223" y="255"/>
                        <a:pt x="232" y="247"/>
                        <a:pt x="241" y="242"/>
                      </a:cubicBezTo>
                      <a:cubicBezTo>
                        <a:pt x="247" y="239"/>
                        <a:pt x="253" y="236"/>
                        <a:pt x="260" y="235"/>
                      </a:cubicBezTo>
                      <a:lnTo>
                        <a:pt x="495" y="0"/>
                      </a:lnTo>
                      <a:lnTo>
                        <a:pt x="434"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3" name="Google Shape;513;p20"/>
                <p:cNvSpPr/>
                <p:nvPr/>
              </p:nvSpPr>
              <p:spPr>
                <a:xfrm flipH="1" rot="5400000">
                  <a:off x="5728781" y="1685951"/>
                  <a:ext cx="728451" cy="726332"/>
                </a:xfrm>
                <a:custGeom>
                  <a:rect b="b" l="l" r="r" t="t"/>
                  <a:pathLst>
                    <a:path extrusionOk="0" h="344" w="345">
                      <a:moveTo>
                        <a:pt x="284" y="0"/>
                      </a:moveTo>
                      <a:lnTo>
                        <a:pt x="0" y="284"/>
                      </a:lnTo>
                      <a:lnTo>
                        <a:pt x="0" y="284"/>
                      </a:lnTo>
                      <a:cubicBezTo>
                        <a:pt x="1" y="288"/>
                        <a:pt x="1" y="291"/>
                        <a:pt x="1" y="295"/>
                      </a:cubicBezTo>
                      <a:lnTo>
                        <a:pt x="1" y="344"/>
                      </a:lnTo>
                      <a:lnTo>
                        <a:pt x="345" y="0"/>
                      </a:lnTo>
                      <a:lnTo>
                        <a:pt x="284"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4" name="Google Shape;514;p20"/>
                <p:cNvSpPr/>
                <p:nvPr/>
              </p:nvSpPr>
              <p:spPr>
                <a:xfrm flipH="1" rot="5400000">
                  <a:off x="5148139" y="3406784"/>
                  <a:ext cx="466631" cy="485629"/>
                </a:xfrm>
                <a:custGeom>
                  <a:rect b="b" l="l" r="r" t="t"/>
                  <a:pathLst>
                    <a:path extrusionOk="0" h="230" w="221">
                      <a:moveTo>
                        <a:pt x="52" y="230"/>
                      </a:moveTo>
                      <a:lnTo>
                        <a:pt x="221" y="61"/>
                      </a:lnTo>
                      <a:lnTo>
                        <a:pt x="221" y="0"/>
                      </a:lnTo>
                      <a:lnTo>
                        <a:pt x="0" y="221"/>
                      </a:lnTo>
                      <a:lnTo>
                        <a:pt x="0" y="221"/>
                      </a:lnTo>
                      <a:cubicBezTo>
                        <a:pt x="17" y="227"/>
                        <a:pt x="34" y="230"/>
                        <a:pt x="52" y="230"/>
                      </a:cubicBezTo>
                      <a:close/>
                    </a:path>
                  </a:pathLst>
                </a:custGeom>
                <a:solidFill>
                  <a:schemeClr val="accent3"/>
                </a:solidFill>
                <a:ln>
                  <a:noFill/>
                </a:ln>
              </p:spPr>
              <p:txBody>
                <a:bodyPr anchorCtr="1" anchor="ctr" bIns="37800" lIns="90000" spcFirstLastPara="1" rIns="90000" wrap="square" tIns="37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5" name="Google Shape;515;p20"/>
                <p:cNvSpPr/>
                <p:nvPr/>
              </p:nvSpPr>
              <p:spPr>
                <a:xfrm flipH="1" rot="5400000">
                  <a:off x="5704499" y="2457687"/>
                  <a:ext cx="753789" cy="749558"/>
                </a:xfrm>
                <a:custGeom>
                  <a:rect b="b" l="l" r="r" t="t"/>
                  <a:pathLst>
                    <a:path extrusionOk="0" h="355" w="357">
                      <a:moveTo>
                        <a:pt x="296" y="0"/>
                      </a:moveTo>
                      <a:lnTo>
                        <a:pt x="0" y="296"/>
                      </a:lnTo>
                      <a:lnTo>
                        <a:pt x="0" y="296"/>
                      </a:lnTo>
                      <a:cubicBezTo>
                        <a:pt x="0" y="299"/>
                        <a:pt x="0" y="301"/>
                        <a:pt x="0" y="303"/>
                      </a:cubicBezTo>
                      <a:lnTo>
                        <a:pt x="0" y="340"/>
                      </a:lnTo>
                      <a:lnTo>
                        <a:pt x="0" y="340"/>
                      </a:lnTo>
                      <a:cubicBezTo>
                        <a:pt x="1" y="345"/>
                        <a:pt x="1" y="350"/>
                        <a:pt x="1" y="355"/>
                      </a:cubicBezTo>
                      <a:lnTo>
                        <a:pt x="357" y="0"/>
                      </a:lnTo>
                      <a:lnTo>
                        <a:pt x="296"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6" name="Google Shape;516;p20"/>
                <p:cNvSpPr/>
                <p:nvPr/>
              </p:nvSpPr>
              <p:spPr>
                <a:xfrm flipH="1" rot="5400000">
                  <a:off x="5705555" y="3666494"/>
                  <a:ext cx="804463" cy="696772"/>
                </a:xfrm>
                <a:custGeom>
                  <a:rect b="b" l="l" r="r" t="t"/>
                  <a:pathLst>
                    <a:path extrusionOk="0" h="330" w="381">
                      <a:moveTo>
                        <a:pt x="320" y="0"/>
                      </a:moveTo>
                      <a:lnTo>
                        <a:pt x="0" y="320"/>
                      </a:lnTo>
                      <a:lnTo>
                        <a:pt x="2" y="320"/>
                      </a:lnTo>
                      <a:lnTo>
                        <a:pt x="2" y="320"/>
                      </a:lnTo>
                      <a:cubicBezTo>
                        <a:pt x="19" y="320"/>
                        <a:pt x="35" y="323"/>
                        <a:pt x="51" y="330"/>
                      </a:cubicBezTo>
                      <a:lnTo>
                        <a:pt x="381" y="0"/>
                      </a:lnTo>
                      <a:lnTo>
                        <a:pt x="320"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sp>
        <p:nvSpPr>
          <p:cNvPr id="517" name="Google Shape;517;p20"/>
          <p:cNvSpPr txBox="1"/>
          <p:nvPr>
            <p:ph hasCustomPrompt="1" type="title"/>
          </p:nvPr>
        </p:nvSpPr>
        <p:spPr>
          <a:xfrm>
            <a:off x="1094225" y="700700"/>
            <a:ext cx="4761900" cy="1096800"/>
          </a:xfrm>
          <a:prstGeom prst="rect">
            <a:avLst/>
          </a:prstGeom>
        </p:spPr>
        <p:txBody>
          <a:bodyPr anchorCtr="0" anchor="b" bIns="91425" lIns="91425" spcFirstLastPara="1" rIns="91425" wrap="square" tIns="91425">
            <a:noAutofit/>
          </a:bodyPr>
          <a:lstStyle>
            <a:lvl1pPr lvl="0" rtl="0">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8" name="Google Shape;518;p20"/>
          <p:cNvSpPr txBox="1"/>
          <p:nvPr>
            <p:ph idx="1" type="subTitle"/>
          </p:nvPr>
        </p:nvSpPr>
        <p:spPr>
          <a:xfrm>
            <a:off x="1094225" y="1797596"/>
            <a:ext cx="4761900" cy="309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9" name="Google Shape;519;p20"/>
          <p:cNvSpPr txBox="1"/>
          <p:nvPr>
            <p:ph hasCustomPrompt="1" idx="2" type="title"/>
          </p:nvPr>
        </p:nvSpPr>
        <p:spPr>
          <a:xfrm>
            <a:off x="1094225" y="2474989"/>
            <a:ext cx="4761900" cy="1096800"/>
          </a:xfrm>
          <a:prstGeom prst="rect">
            <a:avLst/>
          </a:prstGeom>
        </p:spPr>
        <p:txBody>
          <a:bodyPr anchorCtr="0" anchor="b" bIns="91425" lIns="91425" spcFirstLastPara="1" rIns="91425" wrap="square" tIns="91425">
            <a:noAutofit/>
          </a:bodyPr>
          <a:lstStyle>
            <a:lvl1pPr lvl="0" rtl="0">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20" name="Google Shape;520;p20"/>
          <p:cNvSpPr txBox="1"/>
          <p:nvPr>
            <p:ph idx="3" type="subTitle"/>
          </p:nvPr>
        </p:nvSpPr>
        <p:spPr>
          <a:xfrm>
            <a:off x="1094225" y="3571699"/>
            <a:ext cx="4761900" cy="309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521" name="Shape 521"/>
        <p:cNvGrpSpPr/>
        <p:nvPr/>
      </p:nvGrpSpPr>
      <p:grpSpPr>
        <a:xfrm>
          <a:off x="0" y="0"/>
          <a:ext cx="0" cy="0"/>
          <a:chOff x="0" y="0"/>
          <a:chExt cx="0" cy="0"/>
        </a:xfrm>
      </p:grpSpPr>
      <p:grpSp>
        <p:nvGrpSpPr>
          <p:cNvPr id="522" name="Google Shape;522;p21"/>
          <p:cNvGrpSpPr/>
          <p:nvPr/>
        </p:nvGrpSpPr>
        <p:grpSpPr>
          <a:xfrm>
            <a:off x="0" y="-157126"/>
            <a:ext cx="14820460" cy="5402262"/>
            <a:chOff x="0" y="-157126"/>
            <a:chExt cx="14820460" cy="5402262"/>
          </a:xfrm>
        </p:grpSpPr>
        <p:grpSp>
          <p:nvGrpSpPr>
            <p:cNvPr id="523" name="Google Shape;523;p21"/>
            <p:cNvGrpSpPr/>
            <p:nvPr/>
          </p:nvGrpSpPr>
          <p:grpSpPr>
            <a:xfrm>
              <a:off x="6651761" y="539502"/>
              <a:ext cx="2732227" cy="2423719"/>
              <a:chOff x="3764160" y="4299120"/>
              <a:chExt cx="519840" cy="461160"/>
            </a:xfrm>
          </p:grpSpPr>
          <p:sp>
            <p:nvSpPr>
              <p:cNvPr id="524" name="Google Shape;524;p21"/>
              <p:cNvSpPr/>
              <p:nvPr/>
            </p:nvSpPr>
            <p:spPr>
              <a:xfrm>
                <a:off x="3764160" y="4299120"/>
                <a:ext cx="133560" cy="133920"/>
              </a:xfrm>
              <a:custGeom>
                <a:rect b="b" l="l" r="r" t="t"/>
                <a:pathLst>
                  <a:path extrusionOk="0" h="372" w="371">
                    <a:moveTo>
                      <a:pt x="371" y="0"/>
                    </a:moveTo>
                    <a:lnTo>
                      <a:pt x="371" y="0"/>
                    </a:lnTo>
                    <a:cubicBezTo>
                      <a:pt x="317" y="69"/>
                      <a:pt x="259" y="135"/>
                      <a:pt x="196" y="197"/>
                    </a:cubicBezTo>
                    <a:lnTo>
                      <a:pt x="196" y="197"/>
                    </a:lnTo>
                    <a:cubicBezTo>
                      <a:pt x="135" y="259"/>
                      <a:pt x="69" y="318"/>
                      <a:pt x="0" y="372"/>
                    </a:cubicBezTo>
                    <a:lnTo>
                      <a:pt x="0" y="372"/>
                    </a:lnTo>
                    <a:cubicBezTo>
                      <a:pt x="54" y="302"/>
                      <a:pt x="112" y="237"/>
                      <a:pt x="175" y="175"/>
                    </a:cubicBezTo>
                    <a:lnTo>
                      <a:pt x="175" y="175"/>
                    </a:lnTo>
                    <a:cubicBezTo>
                      <a:pt x="236" y="113"/>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5" name="Google Shape;525;p21"/>
              <p:cNvSpPr/>
              <p:nvPr/>
            </p:nvSpPr>
            <p:spPr>
              <a:xfrm>
                <a:off x="3866760" y="440208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6" y="175"/>
                    </a:cubicBezTo>
                    <a:lnTo>
                      <a:pt x="176"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6" name="Google Shape;526;p21"/>
              <p:cNvSpPr/>
              <p:nvPr/>
            </p:nvSpPr>
            <p:spPr>
              <a:xfrm>
                <a:off x="3841200" y="4530960"/>
                <a:ext cx="133560" cy="133560"/>
              </a:xfrm>
              <a:custGeom>
                <a:rect b="b" l="l" r="r" t="t"/>
                <a:pathLst>
                  <a:path extrusionOk="0" h="371" w="371">
                    <a:moveTo>
                      <a:pt x="371" y="0"/>
                    </a:moveTo>
                    <a:lnTo>
                      <a:pt x="371" y="0"/>
                    </a:lnTo>
                    <a:cubicBezTo>
                      <a:pt x="317" y="69"/>
                      <a:pt x="259" y="135"/>
                      <a:pt x="196" y="196"/>
                    </a:cubicBezTo>
                    <a:lnTo>
                      <a:pt x="196" y="196"/>
                    </a:lnTo>
                    <a:cubicBezTo>
                      <a:pt x="135" y="259"/>
                      <a:pt x="69" y="317"/>
                      <a:pt x="0" y="371"/>
                    </a:cubicBezTo>
                    <a:lnTo>
                      <a:pt x="0" y="371"/>
                    </a:lnTo>
                    <a:cubicBezTo>
                      <a:pt x="54" y="302"/>
                      <a:pt x="112" y="236"/>
                      <a:pt x="175" y="175"/>
                    </a:cubicBezTo>
                    <a:lnTo>
                      <a:pt x="175" y="175"/>
                    </a:lnTo>
                    <a:cubicBezTo>
                      <a:pt x="237" y="112"/>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7" name="Google Shape;527;p21"/>
              <p:cNvSpPr/>
              <p:nvPr/>
            </p:nvSpPr>
            <p:spPr>
              <a:xfrm>
                <a:off x="3969720" y="450504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5" y="175"/>
                    </a:cubicBezTo>
                    <a:lnTo>
                      <a:pt x="175"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8" name="Google Shape;528;p21"/>
              <p:cNvSpPr/>
              <p:nvPr/>
            </p:nvSpPr>
            <p:spPr>
              <a:xfrm>
                <a:off x="3945240" y="4628520"/>
                <a:ext cx="131760" cy="131760"/>
              </a:xfrm>
              <a:custGeom>
                <a:rect b="b" l="l" r="r" t="t"/>
                <a:pathLst>
                  <a:path extrusionOk="0" h="366" w="366">
                    <a:moveTo>
                      <a:pt x="366" y="0"/>
                    </a:moveTo>
                    <a:lnTo>
                      <a:pt x="366" y="0"/>
                    </a:lnTo>
                    <a:cubicBezTo>
                      <a:pt x="313" y="69"/>
                      <a:pt x="255" y="133"/>
                      <a:pt x="194" y="194"/>
                    </a:cubicBezTo>
                    <a:lnTo>
                      <a:pt x="194" y="194"/>
                    </a:lnTo>
                    <a:cubicBezTo>
                      <a:pt x="133" y="255"/>
                      <a:pt x="69" y="313"/>
                      <a:pt x="0" y="366"/>
                    </a:cubicBezTo>
                    <a:lnTo>
                      <a:pt x="0" y="366"/>
                    </a:lnTo>
                    <a:cubicBezTo>
                      <a:pt x="53" y="298"/>
                      <a:pt x="111" y="233"/>
                      <a:pt x="173" y="172"/>
                    </a:cubicBezTo>
                    <a:lnTo>
                      <a:pt x="173" y="172"/>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9" name="Google Shape;529;p21"/>
              <p:cNvSpPr/>
              <p:nvPr/>
            </p:nvSpPr>
            <p:spPr>
              <a:xfrm>
                <a:off x="4071960" y="4603320"/>
                <a:ext cx="131760" cy="131760"/>
              </a:xfrm>
              <a:custGeom>
                <a:rect b="b" l="l" r="r" t="t"/>
                <a:pathLst>
                  <a:path extrusionOk="0" h="366" w="366">
                    <a:moveTo>
                      <a:pt x="366" y="0"/>
                    </a:moveTo>
                    <a:lnTo>
                      <a:pt x="366" y="0"/>
                    </a:lnTo>
                    <a:cubicBezTo>
                      <a:pt x="313" y="68"/>
                      <a:pt x="255" y="133"/>
                      <a:pt x="194" y="193"/>
                    </a:cubicBezTo>
                    <a:lnTo>
                      <a:pt x="194" y="193"/>
                    </a:lnTo>
                    <a:cubicBezTo>
                      <a:pt x="133" y="255"/>
                      <a:pt x="69" y="313"/>
                      <a:pt x="0" y="366"/>
                    </a:cubicBezTo>
                    <a:lnTo>
                      <a:pt x="0" y="366"/>
                    </a:lnTo>
                    <a:cubicBezTo>
                      <a:pt x="53" y="298"/>
                      <a:pt x="111" y="233"/>
                      <a:pt x="173" y="173"/>
                    </a:cubicBezTo>
                    <a:lnTo>
                      <a:pt x="173" y="173"/>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0" name="Google Shape;530;p21"/>
              <p:cNvSpPr/>
              <p:nvPr/>
            </p:nvSpPr>
            <p:spPr>
              <a:xfrm>
                <a:off x="4021200" y="4350600"/>
                <a:ext cx="133920" cy="133560"/>
              </a:xfrm>
              <a:custGeom>
                <a:rect b="b" l="l" r="r" t="t"/>
                <a:pathLst>
                  <a:path extrusionOk="0" h="371" w="372">
                    <a:moveTo>
                      <a:pt x="372" y="0"/>
                    </a:moveTo>
                    <a:lnTo>
                      <a:pt x="372" y="0"/>
                    </a:lnTo>
                    <a:cubicBezTo>
                      <a:pt x="318" y="69"/>
                      <a:pt x="259" y="135"/>
                      <a:pt x="197" y="197"/>
                    </a:cubicBezTo>
                    <a:lnTo>
                      <a:pt x="197" y="197"/>
                    </a:lnTo>
                    <a:cubicBezTo>
                      <a:pt x="135" y="259"/>
                      <a:pt x="70" y="317"/>
                      <a:pt x="0" y="371"/>
                    </a:cubicBezTo>
                    <a:lnTo>
                      <a:pt x="0" y="371"/>
                    </a:lnTo>
                    <a:cubicBezTo>
                      <a:pt x="54" y="302"/>
                      <a:pt x="112" y="237"/>
                      <a:pt x="175" y="175"/>
                    </a:cubicBezTo>
                    <a:lnTo>
                      <a:pt x="175" y="175"/>
                    </a:lnTo>
                    <a:cubicBezTo>
                      <a:pt x="237" y="113"/>
                      <a:pt x="302" y="54"/>
                      <a:pt x="371" y="0"/>
                    </a:cubicBezTo>
                    <a:lnTo>
                      <a:pt x="372"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1" name="Google Shape;531;p21"/>
              <p:cNvSpPr/>
              <p:nvPr/>
            </p:nvSpPr>
            <p:spPr>
              <a:xfrm>
                <a:off x="4150080" y="4325040"/>
                <a:ext cx="133920" cy="133560"/>
              </a:xfrm>
              <a:custGeom>
                <a:rect b="b" l="l" r="r" t="t"/>
                <a:pathLst>
                  <a:path extrusionOk="0" h="371" w="372">
                    <a:moveTo>
                      <a:pt x="371" y="0"/>
                    </a:moveTo>
                    <a:lnTo>
                      <a:pt x="371" y="0"/>
                    </a:lnTo>
                    <a:cubicBezTo>
                      <a:pt x="317" y="69"/>
                      <a:pt x="259" y="135"/>
                      <a:pt x="196" y="196"/>
                    </a:cubicBezTo>
                    <a:lnTo>
                      <a:pt x="196" y="196"/>
                    </a:lnTo>
                    <a:cubicBezTo>
                      <a:pt x="135" y="259"/>
                      <a:pt x="69" y="317"/>
                      <a:pt x="0" y="371"/>
                    </a:cubicBezTo>
                    <a:lnTo>
                      <a:pt x="0" y="371"/>
                    </a:lnTo>
                    <a:cubicBezTo>
                      <a:pt x="54" y="302"/>
                      <a:pt x="113" y="236"/>
                      <a:pt x="175" y="175"/>
                    </a:cubicBezTo>
                    <a:lnTo>
                      <a:pt x="175" y="175"/>
                    </a:lnTo>
                    <a:cubicBezTo>
                      <a:pt x="237" y="112"/>
                      <a:pt x="303" y="54"/>
                      <a:pt x="372" y="0"/>
                    </a:cubicBezTo>
                    <a:lnTo>
                      <a:pt x="371"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2" name="Google Shape;532;p21"/>
              <p:cNvSpPr/>
              <p:nvPr/>
            </p:nvSpPr>
            <p:spPr>
              <a:xfrm>
                <a:off x="4124160" y="445356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6"/>
                      <a:pt x="175" y="175"/>
                    </a:cubicBezTo>
                    <a:lnTo>
                      <a:pt x="175" y="175"/>
                    </a:lnTo>
                    <a:cubicBezTo>
                      <a:pt x="237" y="112"/>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533" name="Google Shape;533;p21"/>
            <p:cNvGrpSpPr/>
            <p:nvPr/>
          </p:nvGrpSpPr>
          <p:grpSpPr>
            <a:xfrm flipH="1">
              <a:off x="0" y="0"/>
              <a:ext cx="518400" cy="5143500"/>
              <a:chOff x="6725" y="0"/>
              <a:chExt cx="518400" cy="5143500"/>
            </a:xfrm>
          </p:grpSpPr>
          <p:sp>
            <p:nvSpPr>
              <p:cNvPr id="534" name="Google Shape;534;p21"/>
              <p:cNvSpPr/>
              <p:nvPr/>
            </p:nvSpPr>
            <p:spPr>
              <a:xfrm>
                <a:off x="6725" y="0"/>
                <a:ext cx="1728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35" name="Google Shape;535;p21"/>
              <p:cNvSpPr/>
              <p:nvPr/>
            </p:nvSpPr>
            <p:spPr>
              <a:xfrm>
                <a:off x="179525" y="0"/>
                <a:ext cx="172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36" name="Google Shape;536;p21"/>
              <p:cNvSpPr/>
              <p:nvPr/>
            </p:nvSpPr>
            <p:spPr>
              <a:xfrm>
                <a:off x="352325" y="0"/>
                <a:ext cx="172800" cy="5143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537" name="Google Shape;537;p21"/>
            <p:cNvGrpSpPr/>
            <p:nvPr/>
          </p:nvGrpSpPr>
          <p:grpSpPr>
            <a:xfrm>
              <a:off x="5371984" y="-157126"/>
              <a:ext cx="9448476" cy="5224422"/>
              <a:chOff x="5628960" y="403920"/>
              <a:chExt cx="1360080" cy="752040"/>
            </a:xfrm>
          </p:grpSpPr>
          <p:sp>
            <p:nvSpPr>
              <p:cNvPr id="538" name="Google Shape;538;p21"/>
              <p:cNvSpPr/>
              <p:nvPr/>
            </p:nvSpPr>
            <p:spPr>
              <a:xfrm>
                <a:off x="5628960" y="403920"/>
                <a:ext cx="1360080" cy="752040"/>
              </a:xfrm>
              <a:custGeom>
                <a:rect b="b" l="l" r="r" t="t"/>
                <a:pathLst>
                  <a:path extrusionOk="0" h="2089" w="3778">
                    <a:moveTo>
                      <a:pt x="3778" y="0"/>
                    </a:moveTo>
                    <a:lnTo>
                      <a:pt x="3401" y="0"/>
                    </a:lnTo>
                    <a:lnTo>
                      <a:pt x="3401" y="64"/>
                    </a:lnTo>
                    <a:cubicBezTo>
                      <a:pt x="2777" y="66"/>
                      <a:pt x="0" y="22"/>
                      <a:pt x="0" y="22"/>
                    </a:cubicBezTo>
                    <a:lnTo>
                      <a:pt x="0" y="357"/>
                    </a:lnTo>
                    <a:lnTo>
                      <a:pt x="0" y="357"/>
                    </a:lnTo>
                    <a:lnTo>
                      <a:pt x="0" y="357"/>
                    </a:lnTo>
                    <a:cubicBezTo>
                      <a:pt x="0" y="391"/>
                      <a:pt x="9" y="424"/>
                      <a:pt x="26" y="454"/>
                    </a:cubicBezTo>
                    <a:cubicBezTo>
                      <a:pt x="43" y="483"/>
                      <a:pt x="68" y="508"/>
                      <a:pt x="97" y="525"/>
                    </a:cubicBezTo>
                    <a:cubicBezTo>
                      <a:pt x="127" y="542"/>
                      <a:pt x="161" y="551"/>
                      <a:pt x="195" y="551"/>
                    </a:cubicBezTo>
                    <a:lnTo>
                      <a:pt x="195" y="551"/>
                    </a:lnTo>
                    <a:lnTo>
                      <a:pt x="195" y="551"/>
                    </a:lnTo>
                    <a:cubicBezTo>
                      <a:pt x="229" y="551"/>
                      <a:pt x="263" y="542"/>
                      <a:pt x="292" y="525"/>
                    </a:cubicBezTo>
                    <a:cubicBezTo>
                      <a:pt x="322" y="508"/>
                      <a:pt x="346" y="483"/>
                      <a:pt x="363" y="454"/>
                    </a:cubicBezTo>
                    <a:cubicBezTo>
                      <a:pt x="380" y="424"/>
                      <a:pt x="389" y="391"/>
                      <a:pt x="389" y="357"/>
                    </a:cubicBezTo>
                    <a:lnTo>
                      <a:pt x="389" y="321"/>
                    </a:lnTo>
                    <a:lnTo>
                      <a:pt x="389" y="321"/>
                    </a:lnTo>
                    <a:lnTo>
                      <a:pt x="389" y="320"/>
                    </a:lnTo>
                    <a:cubicBezTo>
                      <a:pt x="389" y="300"/>
                      <a:pt x="394" y="280"/>
                      <a:pt x="404" y="263"/>
                    </a:cubicBezTo>
                    <a:cubicBezTo>
                      <a:pt x="414" y="245"/>
                      <a:pt x="429" y="231"/>
                      <a:pt x="446" y="221"/>
                    </a:cubicBezTo>
                    <a:cubicBezTo>
                      <a:pt x="460" y="213"/>
                      <a:pt x="476" y="208"/>
                      <a:pt x="493" y="206"/>
                    </a:cubicBezTo>
                    <a:lnTo>
                      <a:pt x="493" y="206"/>
                    </a:lnTo>
                    <a:cubicBezTo>
                      <a:pt x="495" y="206"/>
                      <a:pt x="498" y="206"/>
                      <a:pt x="500" y="206"/>
                    </a:cubicBezTo>
                    <a:cubicBezTo>
                      <a:pt x="520" y="206"/>
                      <a:pt x="539" y="211"/>
                      <a:pt x="556" y="221"/>
                    </a:cubicBezTo>
                    <a:cubicBezTo>
                      <a:pt x="573" y="231"/>
                      <a:pt x="587" y="245"/>
                      <a:pt x="597" y="262"/>
                    </a:cubicBezTo>
                    <a:cubicBezTo>
                      <a:pt x="607" y="279"/>
                      <a:pt x="612" y="298"/>
                      <a:pt x="612" y="317"/>
                    </a:cubicBezTo>
                    <a:lnTo>
                      <a:pt x="612" y="317"/>
                    </a:lnTo>
                    <a:cubicBezTo>
                      <a:pt x="612" y="344"/>
                      <a:pt x="619" y="371"/>
                      <a:pt x="632" y="394"/>
                    </a:cubicBezTo>
                    <a:cubicBezTo>
                      <a:pt x="646" y="417"/>
                      <a:pt x="666" y="436"/>
                      <a:pt x="689" y="450"/>
                    </a:cubicBezTo>
                    <a:cubicBezTo>
                      <a:pt x="713" y="463"/>
                      <a:pt x="739" y="471"/>
                      <a:pt x="765" y="471"/>
                    </a:cubicBezTo>
                    <a:lnTo>
                      <a:pt x="848" y="471"/>
                    </a:lnTo>
                    <a:lnTo>
                      <a:pt x="848" y="471"/>
                    </a:lnTo>
                    <a:cubicBezTo>
                      <a:pt x="879" y="471"/>
                      <a:pt x="909" y="479"/>
                      <a:pt x="935" y="494"/>
                    </a:cubicBezTo>
                    <a:cubicBezTo>
                      <a:pt x="961" y="509"/>
                      <a:pt x="984" y="531"/>
                      <a:pt x="999" y="558"/>
                    </a:cubicBezTo>
                    <a:cubicBezTo>
                      <a:pt x="1015" y="584"/>
                      <a:pt x="1022" y="614"/>
                      <a:pt x="1022" y="644"/>
                    </a:cubicBezTo>
                    <a:lnTo>
                      <a:pt x="1022" y="644"/>
                    </a:lnTo>
                    <a:lnTo>
                      <a:pt x="1022" y="644"/>
                    </a:lnTo>
                    <a:cubicBezTo>
                      <a:pt x="1022" y="682"/>
                      <a:pt x="1032" y="719"/>
                      <a:pt x="1051" y="752"/>
                    </a:cubicBezTo>
                    <a:cubicBezTo>
                      <a:pt x="1070" y="785"/>
                      <a:pt x="1097" y="812"/>
                      <a:pt x="1130" y="831"/>
                    </a:cubicBezTo>
                    <a:cubicBezTo>
                      <a:pt x="1161" y="849"/>
                      <a:pt x="1197" y="859"/>
                      <a:pt x="1233" y="860"/>
                    </a:cubicBezTo>
                    <a:cubicBezTo>
                      <a:pt x="1354" y="862"/>
                      <a:pt x="1453" y="759"/>
                      <a:pt x="1453" y="639"/>
                    </a:cubicBezTo>
                    <a:lnTo>
                      <a:pt x="1453" y="449"/>
                    </a:lnTo>
                    <a:lnTo>
                      <a:pt x="1453" y="449"/>
                    </a:lnTo>
                    <a:lnTo>
                      <a:pt x="1453" y="449"/>
                    </a:lnTo>
                    <a:cubicBezTo>
                      <a:pt x="1453" y="438"/>
                      <a:pt x="1456" y="427"/>
                      <a:pt x="1461" y="418"/>
                    </a:cubicBezTo>
                    <a:cubicBezTo>
                      <a:pt x="1467" y="408"/>
                      <a:pt x="1475" y="400"/>
                      <a:pt x="1484" y="395"/>
                    </a:cubicBezTo>
                    <a:cubicBezTo>
                      <a:pt x="1494" y="389"/>
                      <a:pt x="1505" y="386"/>
                      <a:pt x="1516" y="386"/>
                    </a:cubicBezTo>
                    <a:cubicBezTo>
                      <a:pt x="1527" y="386"/>
                      <a:pt x="1538" y="389"/>
                      <a:pt x="1547" y="395"/>
                    </a:cubicBezTo>
                    <a:cubicBezTo>
                      <a:pt x="1557" y="400"/>
                      <a:pt x="1565" y="408"/>
                      <a:pt x="1570" y="418"/>
                    </a:cubicBezTo>
                    <a:cubicBezTo>
                      <a:pt x="1576" y="427"/>
                      <a:pt x="1579" y="438"/>
                      <a:pt x="1579" y="449"/>
                    </a:cubicBezTo>
                    <a:lnTo>
                      <a:pt x="1579" y="449"/>
                    </a:lnTo>
                    <a:lnTo>
                      <a:pt x="1579" y="497"/>
                    </a:lnTo>
                    <a:lnTo>
                      <a:pt x="1579" y="497"/>
                    </a:lnTo>
                    <a:cubicBezTo>
                      <a:pt x="1579" y="523"/>
                      <a:pt x="1586" y="550"/>
                      <a:pt x="1599" y="573"/>
                    </a:cubicBezTo>
                    <a:cubicBezTo>
                      <a:pt x="1613" y="596"/>
                      <a:pt x="1632" y="615"/>
                      <a:pt x="1655" y="629"/>
                    </a:cubicBezTo>
                    <a:cubicBezTo>
                      <a:pt x="1678" y="642"/>
                      <a:pt x="1705" y="649"/>
                      <a:pt x="1731" y="649"/>
                    </a:cubicBezTo>
                    <a:lnTo>
                      <a:pt x="1752" y="649"/>
                    </a:lnTo>
                    <a:lnTo>
                      <a:pt x="1752" y="649"/>
                    </a:lnTo>
                    <a:cubicBezTo>
                      <a:pt x="1779" y="649"/>
                      <a:pt x="1806" y="642"/>
                      <a:pt x="1829" y="629"/>
                    </a:cubicBezTo>
                    <a:cubicBezTo>
                      <a:pt x="1853" y="615"/>
                      <a:pt x="1871" y="596"/>
                      <a:pt x="1884" y="573"/>
                    </a:cubicBezTo>
                    <a:cubicBezTo>
                      <a:pt x="1898" y="550"/>
                      <a:pt x="1905" y="523"/>
                      <a:pt x="1905" y="497"/>
                    </a:cubicBezTo>
                    <a:lnTo>
                      <a:pt x="1905" y="442"/>
                    </a:lnTo>
                    <a:lnTo>
                      <a:pt x="1905" y="442"/>
                    </a:lnTo>
                    <a:lnTo>
                      <a:pt x="1905" y="441"/>
                    </a:lnTo>
                    <a:cubicBezTo>
                      <a:pt x="1905" y="427"/>
                      <a:pt x="1909" y="413"/>
                      <a:pt x="1916" y="401"/>
                    </a:cubicBezTo>
                    <a:cubicBezTo>
                      <a:pt x="1924" y="388"/>
                      <a:pt x="1933" y="378"/>
                      <a:pt x="1945" y="371"/>
                    </a:cubicBezTo>
                    <a:cubicBezTo>
                      <a:pt x="1956" y="365"/>
                      <a:pt x="1969" y="361"/>
                      <a:pt x="1982" y="360"/>
                    </a:cubicBezTo>
                    <a:lnTo>
                      <a:pt x="1982" y="360"/>
                    </a:lnTo>
                    <a:cubicBezTo>
                      <a:pt x="1982" y="360"/>
                      <a:pt x="1983" y="360"/>
                      <a:pt x="1984" y="360"/>
                    </a:cubicBezTo>
                    <a:cubicBezTo>
                      <a:pt x="1998" y="360"/>
                      <a:pt x="2011" y="364"/>
                      <a:pt x="2023" y="371"/>
                    </a:cubicBezTo>
                    <a:cubicBezTo>
                      <a:pt x="2035" y="378"/>
                      <a:pt x="2045" y="388"/>
                      <a:pt x="2052" y="400"/>
                    </a:cubicBezTo>
                    <a:cubicBezTo>
                      <a:pt x="2059" y="412"/>
                      <a:pt x="2063" y="425"/>
                      <a:pt x="2063" y="439"/>
                    </a:cubicBezTo>
                    <a:lnTo>
                      <a:pt x="2063" y="439"/>
                    </a:lnTo>
                    <a:lnTo>
                      <a:pt x="2063" y="797"/>
                    </a:lnTo>
                    <a:cubicBezTo>
                      <a:pt x="2063" y="937"/>
                      <a:pt x="2171" y="1056"/>
                      <a:pt x="2311" y="1061"/>
                    </a:cubicBezTo>
                    <a:lnTo>
                      <a:pt x="2311" y="1061"/>
                    </a:lnTo>
                    <a:cubicBezTo>
                      <a:pt x="2314" y="1061"/>
                      <a:pt x="2317" y="1061"/>
                      <a:pt x="2320" y="1061"/>
                    </a:cubicBezTo>
                    <a:cubicBezTo>
                      <a:pt x="2366" y="1061"/>
                      <a:pt x="2410" y="1048"/>
                      <a:pt x="2449" y="1026"/>
                    </a:cubicBezTo>
                    <a:cubicBezTo>
                      <a:pt x="2488" y="1003"/>
                      <a:pt x="2521" y="971"/>
                      <a:pt x="2543" y="932"/>
                    </a:cubicBezTo>
                    <a:cubicBezTo>
                      <a:pt x="2566" y="893"/>
                      <a:pt x="2578" y="848"/>
                      <a:pt x="2578" y="803"/>
                    </a:cubicBezTo>
                    <a:lnTo>
                      <a:pt x="2578" y="803"/>
                    </a:lnTo>
                    <a:lnTo>
                      <a:pt x="2578" y="213"/>
                    </a:lnTo>
                    <a:lnTo>
                      <a:pt x="2578" y="213"/>
                    </a:lnTo>
                    <a:cubicBezTo>
                      <a:pt x="2578" y="197"/>
                      <a:pt x="2582" y="181"/>
                      <a:pt x="2590" y="168"/>
                    </a:cubicBezTo>
                    <a:cubicBezTo>
                      <a:pt x="2598" y="154"/>
                      <a:pt x="2610" y="144"/>
                      <a:pt x="2623" y="136"/>
                    </a:cubicBezTo>
                    <a:cubicBezTo>
                      <a:pt x="2637" y="128"/>
                      <a:pt x="2652" y="124"/>
                      <a:pt x="2667" y="124"/>
                    </a:cubicBezTo>
                    <a:cubicBezTo>
                      <a:pt x="2683" y="124"/>
                      <a:pt x="2699" y="128"/>
                      <a:pt x="2712" y="136"/>
                    </a:cubicBezTo>
                    <a:cubicBezTo>
                      <a:pt x="2726" y="144"/>
                      <a:pt x="2738" y="154"/>
                      <a:pt x="2745" y="168"/>
                    </a:cubicBezTo>
                    <a:cubicBezTo>
                      <a:pt x="2753" y="181"/>
                      <a:pt x="2757" y="197"/>
                      <a:pt x="2757" y="213"/>
                    </a:cubicBezTo>
                    <a:lnTo>
                      <a:pt x="2757" y="213"/>
                    </a:lnTo>
                    <a:lnTo>
                      <a:pt x="2757" y="381"/>
                    </a:lnTo>
                    <a:lnTo>
                      <a:pt x="2757" y="381"/>
                    </a:lnTo>
                    <a:lnTo>
                      <a:pt x="2757" y="381"/>
                    </a:lnTo>
                    <a:cubicBezTo>
                      <a:pt x="2757" y="408"/>
                      <a:pt x="2764" y="434"/>
                      <a:pt x="2777" y="457"/>
                    </a:cubicBezTo>
                    <a:cubicBezTo>
                      <a:pt x="2790" y="480"/>
                      <a:pt x="2810" y="500"/>
                      <a:pt x="2833" y="513"/>
                    </a:cubicBezTo>
                    <a:cubicBezTo>
                      <a:pt x="2856" y="526"/>
                      <a:pt x="2882" y="533"/>
                      <a:pt x="2909" y="533"/>
                    </a:cubicBezTo>
                    <a:lnTo>
                      <a:pt x="2909" y="533"/>
                    </a:lnTo>
                    <a:lnTo>
                      <a:pt x="2909" y="533"/>
                    </a:lnTo>
                    <a:lnTo>
                      <a:pt x="2909" y="533"/>
                    </a:lnTo>
                    <a:cubicBezTo>
                      <a:pt x="2936" y="533"/>
                      <a:pt x="2962" y="526"/>
                      <a:pt x="2985" y="513"/>
                    </a:cubicBezTo>
                    <a:cubicBezTo>
                      <a:pt x="3008" y="500"/>
                      <a:pt x="3028" y="480"/>
                      <a:pt x="3041" y="457"/>
                    </a:cubicBezTo>
                    <a:cubicBezTo>
                      <a:pt x="3054" y="434"/>
                      <a:pt x="3061" y="408"/>
                      <a:pt x="3061" y="381"/>
                    </a:cubicBezTo>
                    <a:lnTo>
                      <a:pt x="3061" y="347"/>
                    </a:lnTo>
                    <a:lnTo>
                      <a:pt x="3061" y="347"/>
                    </a:lnTo>
                    <a:cubicBezTo>
                      <a:pt x="3061" y="346"/>
                      <a:pt x="3061" y="346"/>
                      <a:pt x="3061" y="346"/>
                    </a:cubicBezTo>
                    <a:cubicBezTo>
                      <a:pt x="3061" y="332"/>
                      <a:pt x="3066" y="319"/>
                      <a:pt x="3072" y="308"/>
                    </a:cubicBezTo>
                    <a:cubicBezTo>
                      <a:pt x="3079" y="296"/>
                      <a:pt x="3088" y="287"/>
                      <a:pt x="3099" y="280"/>
                    </a:cubicBezTo>
                    <a:cubicBezTo>
                      <a:pt x="3109" y="274"/>
                      <a:pt x="3121" y="271"/>
                      <a:pt x="3133" y="270"/>
                    </a:cubicBezTo>
                    <a:lnTo>
                      <a:pt x="3133" y="270"/>
                    </a:lnTo>
                    <a:cubicBezTo>
                      <a:pt x="3134" y="270"/>
                      <a:pt x="3134" y="270"/>
                      <a:pt x="3135" y="270"/>
                    </a:cubicBezTo>
                    <a:cubicBezTo>
                      <a:pt x="3148" y="270"/>
                      <a:pt x="3161" y="273"/>
                      <a:pt x="3172" y="280"/>
                    </a:cubicBezTo>
                    <a:cubicBezTo>
                      <a:pt x="3183" y="286"/>
                      <a:pt x="3193" y="296"/>
                      <a:pt x="3199" y="307"/>
                    </a:cubicBezTo>
                    <a:cubicBezTo>
                      <a:pt x="3206" y="318"/>
                      <a:pt x="3209" y="331"/>
                      <a:pt x="3209" y="344"/>
                    </a:cubicBezTo>
                    <a:lnTo>
                      <a:pt x="3209" y="344"/>
                    </a:lnTo>
                    <a:lnTo>
                      <a:pt x="3209" y="1936"/>
                    </a:lnTo>
                    <a:lnTo>
                      <a:pt x="3209" y="1936"/>
                    </a:lnTo>
                    <a:lnTo>
                      <a:pt x="3209" y="1936"/>
                    </a:lnTo>
                    <a:cubicBezTo>
                      <a:pt x="3209" y="1963"/>
                      <a:pt x="3216" y="1989"/>
                      <a:pt x="3229" y="2013"/>
                    </a:cubicBezTo>
                    <a:cubicBezTo>
                      <a:pt x="3242" y="2036"/>
                      <a:pt x="3262" y="2054"/>
                      <a:pt x="3285" y="2068"/>
                    </a:cubicBezTo>
                    <a:cubicBezTo>
                      <a:pt x="3308" y="2081"/>
                      <a:pt x="3334" y="2089"/>
                      <a:pt x="3361" y="2089"/>
                    </a:cubicBezTo>
                    <a:lnTo>
                      <a:pt x="3372" y="2089"/>
                    </a:lnTo>
                    <a:lnTo>
                      <a:pt x="3372" y="2089"/>
                    </a:lnTo>
                    <a:cubicBezTo>
                      <a:pt x="3398" y="2089"/>
                      <a:pt x="3425" y="2081"/>
                      <a:pt x="3448" y="2068"/>
                    </a:cubicBezTo>
                    <a:cubicBezTo>
                      <a:pt x="3471" y="2054"/>
                      <a:pt x="3491" y="2036"/>
                      <a:pt x="3504" y="2013"/>
                    </a:cubicBezTo>
                    <a:cubicBezTo>
                      <a:pt x="3518" y="1989"/>
                      <a:pt x="3524" y="1963"/>
                      <a:pt x="3524" y="1936"/>
                    </a:cubicBezTo>
                    <a:lnTo>
                      <a:pt x="3524" y="1183"/>
                    </a:lnTo>
                    <a:lnTo>
                      <a:pt x="3524" y="1183"/>
                    </a:lnTo>
                    <a:cubicBezTo>
                      <a:pt x="3524" y="1139"/>
                      <a:pt x="3536" y="1095"/>
                      <a:pt x="3558" y="1056"/>
                    </a:cubicBezTo>
                    <a:cubicBezTo>
                      <a:pt x="3580" y="1017"/>
                      <a:pt x="3612" y="985"/>
                      <a:pt x="3651" y="963"/>
                    </a:cubicBezTo>
                    <a:cubicBezTo>
                      <a:pt x="3690" y="941"/>
                      <a:pt x="3734" y="929"/>
                      <a:pt x="3778" y="929"/>
                    </a:cubicBezTo>
                    <a:lnTo>
                      <a:pt x="3778" y="0"/>
                    </a:lnTo>
                    <a:close/>
                  </a:path>
                </a:pathLst>
              </a:custGeom>
              <a:solidFill>
                <a:srgbClr val="1C1D1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39" name="Google Shape;539;p21"/>
              <p:cNvSpPr/>
              <p:nvPr/>
            </p:nvSpPr>
            <p:spPr>
              <a:xfrm>
                <a:off x="6858000" y="1038600"/>
                <a:ext cx="32760" cy="32760"/>
              </a:xfrm>
              <a:custGeom>
                <a:rect b="b" l="l" r="r" t="t"/>
                <a:pathLst>
                  <a:path extrusionOk="0" h="91" w="91">
                    <a:moveTo>
                      <a:pt x="0" y="45"/>
                    </a:moveTo>
                    <a:lnTo>
                      <a:pt x="46" y="0"/>
                    </a:lnTo>
                    <a:lnTo>
                      <a:pt x="91" y="45"/>
                    </a:lnTo>
                    <a:lnTo>
                      <a:pt x="46"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0" name="Google Shape;540;p21"/>
              <p:cNvSpPr/>
              <p:nvPr/>
            </p:nvSpPr>
            <p:spPr>
              <a:xfrm>
                <a:off x="6841800" y="1098360"/>
                <a:ext cx="14040" cy="14040"/>
              </a:xfrm>
              <a:custGeom>
                <a:rect b="b" l="l" r="r" t="t"/>
                <a:pathLst>
                  <a:path extrusionOk="0" h="39" w="39">
                    <a:moveTo>
                      <a:pt x="0" y="19"/>
                    </a:moveTo>
                    <a:lnTo>
                      <a:pt x="19" y="0"/>
                    </a:lnTo>
                    <a:lnTo>
                      <a:pt x="39" y="19"/>
                    </a:lnTo>
                    <a:lnTo>
                      <a:pt x="19" y="39"/>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1" name="Google Shape;541;p21"/>
              <p:cNvSpPr/>
              <p:nvPr/>
            </p:nvSpPr>
            <p:spPr>
              <a:xfrm>
                <a:off x="6788880" y="1066680"/>
                <a:ext cx="37080" cy="37080"/>
              </a:xfrm>
              <a:custGeom>
                <a:rect b="b" l="l" r="r" t="t"/>
                <a:pathLst>
                  <a:path extrusionOk="0" h="103" w="103">
                    <a:moveTo>
                      <a:pt x="0" y="52"/>
                    </a:moveTo>
                    <a:lnTo>
                      <a:pt x="52" y="0"/>
                    </a:lnTo>
                    <a:lnTo>
                      <a:pt x="103" y="52"/>
                    </a:lnTo>
                    <a:lnTo>
                      <a:pt x="52"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2" name="Google Shape;542;p21"/>
              <p:cNvSpPr/>
              <p:nvPr/>
            </p:nvSpPr>
            <p:spPr>
              <a:xfrm>
                <a:off x="6829200" y="1015200"/>
                <a:ext cx="13680" cy="14040"/>
              </a:xfrm>
              <a:custGeom>
                <a:rect b="b" l="l" r="r" t="t"/>
                <a:pathLst>
                  <a:path extrusionOk="0" h="39" w="38">
                    <a:moveTo>
                      <a:pt x="0" y="19"/>
                    </a:moveTo>
                    <a:lnTo>
                      <a:pt x="19" y="0"/>
                    </a:lnTo>
                    <a:lnTo>
                      <a:pt x="38" y="19"/>
                    </a:lnTo>
                    <a:lnTo>
                      <a:pt x="19" y="39"/>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3" name="Google Shape;543;p21"/>
              <p:cNvSpPr/>
              <p:nvPr/>
            </p:nvSpPr>
            <p:spPr>
              <a:xfrm>
                <a:off x="6810120" y="93240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4" name="Google Shape;544;p21"/>
              <p:cNvSpPr/>
              <p:nvPr/>
            </p:nvSpPr>
            <p:spPr>
              <a:xfrm>
                <a:off x="6792120" y="98640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5" name="Google Shape;545;p21"/>
              <p:cNvSpPr/>
              <p:nvPr/>
            </p:nvSpPr>
            <p:spPr>
              <a:xfrm>
                <a:off x="6788520" y="89460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6" name="Google Shape;546;p21"/>
              <p:cNvSpPr/>
              <p:nvPr/>
            </p:nvSpPr>
            <p:spPr>
              <a:xfrm>
                <a:off x="6861240" y="803880"/>
                <a:ext cx="32400" cy="32760"/>
              </a:xfrm>
              <a:custGeom>
                <a:rect b="b" l="l" r="r" t="t"/>
                <a:pathLst>
                  <a:path extrusionOk="0" h="91" w="90">
                    <a:moveTo>
                      <a:pt x="0" y="45"/>
                    </a:moveTo>
                    <a:lnTo>
                      <a:pt x="45" y="0"/>
                    </a:lnTo>
                    <a:lnTo>
                      <a:pt x="90" y="45"/>
                    </a:lnTo>
                    <a:lnTo>
                      <a:pt x="45"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7" name="Google Shape;547;p21"/>
              <p:cNvSpPr/>
              <p:nvPr/>
            </p:nvSpPr>
            <p:spPr>
              <a:xfrm>
                <a:off x="6874200" y="91260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8" name="Google Shape;548;p21"/>
              <p:cNvSpPr/>
              <p:nvPr/>
            </p:nvSpPr>
            <p:spPr>
              <a:xfrm>
                <a:off x="6841800" y="863640"/>
                <a:ext cx="14040" cy="14040"/>
              </a:xfrm>
              <a:custGeom>
                <a:rect b="b" l="l" r="r" t="t"/>
                <a:pathLst>
                  <a:path extrusionOk="0" h="39" w="39">
                    <a:moveTo>
                      <a:pt x="0" y="20"/>
                    </a:moveTo>
                    <a:lnTo>
                      <a:pt x="19" y="0"/>
                    </a:lnTo>
                    <a:lnTo>
                      <a:pt x="39"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9" name="Google Shape;549;p21"/>
              <p:cNvSpPr/>
              <p:nvPr/>
            </p:nvSpPr>
            <p:spPr>
              <a:xfrm>
                <a:off x="6782760" y="819720"/>
                <a:ext cx="37080" cy="37080"/>
              </a:xfrm>
              <a:custGeom>
                <a:rect b="b" l="l" r="r" t="t"/>
                <a:pathLst>
                  <a:path extrusionOk="0" h="103" w="103">
                    <a:moveTo>
                      <a:pt x="0" y="52"/>
                    </a:moveTo>
                    <a:lnTo>
                      <a:pt x="51" y="0"/>
                    </a:lnTo>
                    <a:lnTo>
                      <a:pt x="103"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0" name="Google Shape;550;p21"/>
              <p:cNvSpPr/>
              <p:nvPr/>
            </p:nvSpPr>
            <p:spPr>
              <a:xfrm>
                <a:off x="6829200" y="78048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1" name="Google Shape;551;p21"/>
              <p:cNvSpPr/>
              <p:nvPr/>
            </p:nvSpPr>
            <p:spPr>
              <a:xfrm>
                <a:off x="6810120" y="697680"/>
                <a:ext cx="26280" cy="26280"/>
              </a:xfrm>
              <a:custGeom>
                <a:rect b="b" l="l" r="r" t="t"/>
                <a:pathLst>
                  <a:path extrusionOk="0" h="73" w="73">
                    <a:moveTo>
                      <a:pt x="0" y="36"/>
                    </a:moveTo>
                    <a:lnTo>
                      <a:pt x="36" y="0"/>
                    </a:lnTo>
                    <a:lnTo>
                      <a:pt x="73"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2" name="Google Shape;552;p21"/>
              <p:cNvSpPr/>
              <p:nvPr/>
            </p:nvSpPr>
            <p:spPr>
              <a:xfrm>
                <a:off x="6788520" y="65988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3" name="Google Shape;553;p21"/>
              <p:cNvSpPr/>
              <p:nvPr/>
            </p:nvSpPr>
            <p:spPr>
              <a:xfrm>
                <a:off x="6873480" y="56916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4" name="Google Shape;554;p21"/>
              <p:cNvSpPr/>
              <p:nvPr/>
            </p:nvSpPr>
            <p:spPr>
              <a:xfrm>
                <a:off x="6910200" y="714600"/>
                <a:ext cx="36720" cy="37080"/>
              </a:xfrm>
              <a:custGeom>
                <a:rect b="b" l="l" r="r" t="t"/>
                <a:pathLst>
                  <a:path extrusionOk="0" h="103" w="102">
                    <a:moveTo>
                      <a:pt x="0" y="52"/>
                    </a:moveTo>
                    <a:lnTo>
                      <a:pt x="51" y="0"/>
                    </a:lnTo>
                    <a:lnTo>
                      <a:pt x="102"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5" name="Google Shape;555;p21"/>
              <p:cNvSpPr/>
              <p:nvPr/>
            </p:nvSpPr>
            <p:spPr>
              <a:xfrm>
                <a:off x="6946560" y="580320"/>
                <a:ext cx="26280" cy="25920"/>
              </a:xfrm>
              <a:custGeom>
                <a:rect b="b" l="l" r="r" t="t"/>
                <a:pathLst>
                  <a:path extrusionOk="0" h="72" w="73">
                    <a:moveTo>
                      <a:pt x="0" y="36"/>
                    </a:moveTo>
                    <a:lnTo>
                      <a:pt x="37" y="0"/>
                    </a:lnTo>
                    <a:lnTo>
                      <a:pt x="73" y="36"/>
                    </a:lnTo>
                    <a:lnTo>
                      <a:pt x="37"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6" name="Google Shape;556;p21"/>
              <p:cNvSpPr/>
              <p:nvPr/>
            </p:nvSpPr>
            <p:spPr>
              <a:xfrm>
                <a:off x="6874200" y="67788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7" name="Google Shape;557;p21"/>
              <p:cNvSpPr/>
              <p:nvPr/>
            </p:nvSpPr>
            <p:spPr>
              <a:xfrm>
                <a:off x="6965640" y="663120"/>
                <a:ext cx="14040" cy="14040"/>
              </a:xfrm>
              <a:custGeom>
                <a:rect b="b" l="l" r="r" t="t"/>
                <a:pathLst>
                  <a:path extrusionOk="0" h="39" w="39">
                    <a:moveTo>
                      <a:pt x="0" y="20"/>
                    </a:moveTo>
                    <a:lnTo>
                      <a:pt x="20" y="0"/>
                    </a:lnTo>
                    <a:lnTo>
                      <a:pt x="39" y="20"/>
                    </a:lnTo>
                    <a:lnTo>
                      <a:pt x="20"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8" name="Google Shape;558;p21"/>
              <p:cNvSpPr/>
              <p:nvPr/>
            </p:nvSpPr>
            <p:spPr>
              <a:xfrm>
                <a:off x="6913080" y="6343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9" name="Google Shape;559;p21"/>
              <p:cNvSpPr/>
              <p:nvPr/>
            </p:nvSpPr>
            <p:spPr>
              <a:xfrm>
                <a:off x="692532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0" name="Google Shape;560;p21"/>
              <p:cNvSpPr/>
              <p:nvPr/>
            </p:nvSpPr>
            <p:spPr>
              <a:xfrm>
                <a:off x="6841800" y="628920"/>
                <a:ext cx="14040" cy="14040"/>
              </a:xfrm>
              <a:custGeom>
                <a:rect b="b" l="l" r="r" t="t"/>
                <a:pathLst>
                  <a:path extrusionOk="0" h="39" w="39">
                    <a:moveTo>
                      <a:pt x="0" y="20"/>
                    </a:moveTo>
                    <a:lnTo>
                      <a:pt x="20" y="0"/>
                    </a:lnTo>
                    <a:lnTo>
                      <a:pt x="39" y="20"/>
                    </a:lnTo>
                    <a:lnTo>
                      <a:pt x="20"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1" name="Google Shape;561;p21"/>
              <p:cNvSpPr/>
              <p:nvPr/>
            </p:nvSpPr>
            <p:spPr>
              <a:xfrm>
                <a:off x="6829200" y="54576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2" name="Google Shape;562;p21"/>
              <p:cNvSpPr/>
              <p:nvPr/>
            </p:nvSpPr>
            <p:spPr>
              <a:xfrm>
                <a:off x="679824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3" name="Google Shape;563;p21"/>
              <p:cNvSpPr/>
              <p:nvPr/>
            </p:nvSpPr>
            <p:spPr>
              <a:xfrm>
                <a:off x="696924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4" name="Google Shape;564;p21"/>
              <p:cNvSpPr/>
              <p:nvPr/>
            </p:nvSpPr>
            <p:spPr>
              <a:xfrm>
                <a:off x="6810120" y="46296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5" name="Google Shape;565;p21"/>
              <p:cNvSpPr/>
              <p:nvPr/>
            </p:nvSpPr>
            <p:spPr>
              <a:xfrm>
                <a:off x="6788520" y="43128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6" name="Google Shape;566;p21"/>
              <p:cNvSpPr/>
              <p:nvPr/>
            </p:nvSpPr>
            <p:spPr>
              <a:xfrm>
                <a:off x="691020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7" name="Google Shape;567;p21"/>
              <p:cNvSpPr/>
              <p:nvPr/>
            </p:nvSpPr>
            <p:spPr>
              <a:xfrm>
                <a:off x="687420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8" name="Google Shape;568;p21"/>
              <p:cNvSpPr/>
              <p:nvPr/>
            </p:nvSpPr>
            <p:spPr>
              <a:xfrm>
                <a:off x="6965640" y="428400"/>
                <a:ext cx="14040" cy="14040"/>
              </a:xfrm>
              <a:custGeom>
                <a:rect b="b" l="l" r="r" t="t"/>
                <a:pathLst>
                  <a:path extrusionOk="0" h="39" w="39">
                    <a:moveTo>
                      <a:pt x="0" y="20"/>
                    </a:moveTo>
                    <a:lnTo>
                      <a:pt x="19" y="0"/>
                    </a:lnTo>
                    <a:lnTo>
                      <a:pt x="39"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9" name="Google Shape;569;p21"/>
              <p:cNvSpPr/>
              <p:nvPr/>
            </p:nvSpPr>
            <p:spPr>
              <a:xfrm>
                <a:off x="6913080" y="4150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0" name="Google Shape;570;p21"/>
              <p:cNvSpPr/>
              <p:nvPr/>
            </p:nvSpPr>
            <p:spPr>
              <a:xfrm>
                <a:off x="6795000" y="7516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1" name="Google Shape;571;p21"/>
              <p:cNvSpPr/>
              <p:nvPr/>
            </p:nvSpPr>
            <p:spPr>
              <a:xfrm>
                <a:off x="6518520" y="69768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2" name="Google Shape;572;p21"/>
              <p:cNvSpPr/>
              <p:nvPr/>
            </p:nvSpPr>
            <p:spPr>
              <a:xfrm>
                <a:off x="6503400" y="75168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3" name="Google Shape;573;p21"/>
              <p:cNvSpPr/>
              <p:nvPr/>
            </p:nvSpPr>
            <p:spPr>
              <a:xfrm>
                <a:off x="6515640" y="6598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4" name="Google Shape;574;p21"/>
              <p:cNvSpPr/>
              <p:nvPr/>
            </p:nvSpPr>
            <p:spPr>
              <a:xfrm>
                <a:off x="6792120" y="597240"/>
                <a:ext cx="36720" cy="37080"/>
              </a:xfrm>
              <a:custGeom>
                <a:rect b="b" l="l" r="r" t="t"/>
                <a:pathLst>
                  <a:path extrusionOk="0" h="103" w="102">
                    <a:moveTo>
                      <a:pt x="0" y="52"/>
                    </a:moveTo>
                    <a:lnTo>
                      <a:pt x="51" y="0"/>
                    </a:lnTo>
                    <a:lnTo>
                      <a:pt x="102"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5" name="Google Shape;575;p21"/>
              <p:cNvSpPr/>
              <p:nvPr/>
            </p:nvSpPr>
            <p:spPr>
              <a:xfrm>
                <a:off x="6673680" y="564840"/>
                <a:ext cx="25920" cy="26280"/>
              </a:xfrm>
              <a:custGeom>
                <a:rect b="b" l="l" r="r" t="t"/>
                <a:pathLst>
                  <a:path extrusionOk="0" h="73" w="72">
                    <a:moveTo>
                      <a:pt x="0" y="36"/>
                    </a:moveTo>
                    <a:lnTo>
                      <a:pt x="36" y="0"/>
                    </a:lnTo>
                    <a:lnTo>
                      <a:pt x="72"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6" name="Google Shape;576;p21"/>
              <p:cNvSpPr/>
              <p:nvPr/>
            </p:nvSpPr>
            <p:spPr>
              <a:xfrm>
                <a:off x="665208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7" name="Google Shape;577;p21"/>
              <p:cNvSpPr/>
              <p:nvPr/>
            </p:nvSpPr>
            <p:spPr>
              <a:xfrm>
                <a:off x="6500520" y="59760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8" name="Google Shape;578;p21"/>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9" name="Google Shape;579;p21"/>
              <p:cNvSpPr/>
              <p:nvPr/>
            </p:nvSpPr>
            <p:spPr>
              <a:xfrm>
                <a:off x="673704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0" name="Google Shape;580;p21"/>
              <p:cNvSpPr/>
              <p:nvPr/>
            </p:nvSpPr>
            <p:spPr>
              <a:xfrm>
                <a:off x="6705360" y="511560"/>
                <a:ext cx="13680" cy="14040"/>
              </a:xfrm>
              <a:custGeom>
                <a:rect b="b" l="l" r="r" t="t"/>
                <a:pathLst>
                  <a:path extrusionOk="0" h="39" w="38">
                    <a:moveTo>
                      <a:pt x="0" y="20"/>
                    </a:moveTo>
                    <a:lnTo>
                      <a:pt x="19" y="0"/>
                    </a:lnTo>
                    <a:lnTo>
                      <a:pt x="38"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1" name="Google Shape;581;p21"/>
              <p:cNvSpPr/>
              <p:nvPr/>
            </p:nvSpPr>
            <p:spPr>
              <a:xfrm>
                <a:off x="6527880" y="462960"/>
                <a:ext cx="25920" cy="25920"/>
              </a:xfrm>
              <a:custGeom>
                <a:rect b="b" l="l" r="r" t="t"/>
                <a:pathLst>
                  <a:path extrusionOk="0" h="72" w="72">
                    <a:moveTo>
                      <a:pt x="0" y="36"/>
                    </a:moveTo>
                    <a:lnTo>
                      <a:pt x="36" y="0"/>
                    </a:lnTo>
                    <a:lnTo>
                      <a:pt x="72"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2" name="Google Shape;582;p21"/>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3" name="Google Shape;583;p21"/>
              <p:cNvSpPr/>
              <p:nvPr/>
            </p:nvSpPr>
            <p:spPr>
              <a:xfrm>
                <a:off x="6515640" y="4312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4" name="Google Shape;584;p21"/>
              <p:cNvSpPr/>
              <p:nvPr/>
            </p:nvSpPr>
            <p:spPr>
              <a:xfrm>
                <a:off x="6636960" y="48024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5" name="Google Shape;585;p21"/>
              <p:cNvSpPr/>
              <p:nvPr/>
            </p:nvSpPr>
            <p:spPr>
              <a:xfrm>
                <a:off x="662256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6" name="Google Shape;586;p21"/>
              <p:cNvSpPr/>
              <p:nvPr/>
            </p:nvSpPr>
            <p:spPr>
              <a:xfrm>
                <a:off x="6692760" y="42840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7" name="Google Shape;587;p21"/>
              <p:cNvSpPr/>
              <p:nvPr/>
            </p:nvSpPr>
            <p:spPr>
              <a:xfrm>
                <a:off x="6463800" y="68652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8" name="Google Shape;588;p21"/>
              <p:cNvSpPr/>
              <p:nvPr/>
            </p:nvSpPr>
            <p:spPr>
              <a:xfrm>
                <a:off x="6503400" y="75168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9" name="Google Shape;589;p21"/>
              <p:cNvSpPr/>
              <p:nvPr/>
            </p:nvSpPr>
            <p:spPr>
              <a:xfrm>
                <a:off x="6432120" y="746280"/>
                <a:ext cx="14040" cy="14040"/>
              </a:xfrm>
              <a:custGeom>
                <a:rect b="b" l="l" r="r" t="t"/>
                <a:pathLst>
                  <a:path extrusionOk="0" h="39" w="39">
                    <a:moveTo>
                      <a:pt x="0" y="20"/>
                    </a:moveTo>
                    <a:lnTo>
                      <a:pt x="19" y="0"/>
                    </a:lnTo>
                    <a:lnTo>
                      <a:pt x="39"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0" name="Google Shape;590;p21"/>
              <p:cNvSpPr/>
              <p:nvPr/>
            </p:nvSpPr>
            <p:spPr>
              <a:xfrm>
                <a:off x="6500520" y="59760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1" name="Google Shape;591;p21"/>
              <p:cNvSpPr/>
              <p:nvPr/>
            </p:nvSpPr>
            <p:spPr>
              <a:xfrm>
                <a:off x="646452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2" name="Google Shape;592;p21"/>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3" name="Google Shape;593;p21"/>
              <p:cNvSpPr/>
              <p:nvPr/>
            </p:nvSpPr>
            <p:spPr>
              <a:xfrm>
                <a:off x="6382440" y="69948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4" name="Google Shape;594;p21"/>
              <p:cNvSpPr/>
              <p:nvPr/>
            </p:nvSpPr>
            <p:spPr>
              <a:xfrm>
                <a:off x="6400440" y="58032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5" name="Google Shape;595;p21"/>
              <p:cNvSpPr/>
              <p:nvPr/>
            </p:nvSpPr>
            <p:spPr>
              <a:xfrm>
                <a:off x="6419520" y="66312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6" name="Google Shape;596;p21"/>
              <p:cNvSpPr/>
              <p:nvPr/>
            </p:nvSpPr>
            <p:spPr>
              <a:xfrm>
                <a:off x="6376320" y="6343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7" name="Google Shape;597;p21"/>
              <p:cNvSpPr/>
              <p:nvPr/>
            </p:nvSpPr>
            <p:spPr>
              <a:xfrm>
                <a:off x="6378840" y="54252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8" name="Google Shape;598;p21"/>
              <p:cNvSpPr/>
              <p:nvPr/>
            </p:nvSpPr>
            <p:spPr>
              <a:xfrm>
                <a:off x="6227280" y="59760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9" name="Google Shape;599;p21"/>
              <p:cNvSpPr/>
              <p:nvPr/>
            </p:nvSpPr>
            <p:spPr>
              <a:xfrm>
                <a:off x="6283080" y="54576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0" name="Google Shape;600;p21"/>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1" name="Google Shape;601;p21"/>
              <p:cNvSpPr/>
              <p:nvPr/>
            </p:nvSpPr>
            <p:spPr>
              <a:xfrm>
                <a:off x="6463800" y="45180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2" name="Google Shape;602;p21"/>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3" name="Google Shape;603;p21"/>
              <p:cNvSpPr/>
              <p:nvPr/>
            </p:nvSpPr>
            <p:spPr>
              <a:xfrm>
                <a:off x="6432120" y="511920"/>
                <a:ext cx="14040" cy="13680"/>
              </a:xfrm>
              <a:custGeom>
                <a:rect b="b" l="l" r="r" t="t"/>
                <a:pathLst>
                  <a:path extrusionOk="0" h="38" w="39">
                    <a:moveTo>
                      <a:pt x="0" y="19"/>
                    </a:moveTo>
                    <a:lnTo>
                      <a:pt x="19" y="0"/>
                    </a:lnTo>
                    <a:lnTo>
                      <a:pt x="39"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4" name="Google Shape;604;p21"/>
              <p:cNvSpPr/>
              <p:nvPr/>
            </p:nvSpPr>
            <p:spPr>
              <a:xfrm>
                <a:off x="6264000" y="462960"/>
                <a:ext cx="25920" cy="26280"/>
              </a:xfrm>
              <a:custGeom>
                <a:rect b="b" l="l" r="r" t="t"/>
                <a:pathLst>
                  <a:path extrusionOk="0" h="73" w="72">
                    <a:moveTo>
                      <a:pt x="0" y="36"/>
                    </a:moveTo>
                    <a:lnTo>
                      <a:pt x="36" y="0"/>
                    </a:lnTo>
                    <a:lnTo>
                      <a:pt x="72"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5" name="Google Shape;605;p21"/>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6" name="Google Shape;606;p21"/>
              <p:cNvSpPr/>
              <p:nvPr/>
            </p:nvSpPr>
            <p:spPr>
              <a:xfrm>
                <a:off x="6242400" y="4251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7" name="Google Shape;607;p21"/>
              <p:cNvSpPr/>
              <p:nvPr/>
            </p:nvSpPr>
            <p:spPr>
              <a:xfrm>
                <a:off x="636408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8" name="Google Shape;608;p21"/>
              <p:cNvSpPr/>
              <p:nvPr/>
            </p:nvSpPr>
            <p:spPr>
              <a:xfrm>
                <a:off x="6328080" y="443160"/>
                <a:ext cx="22680" cy="22680"/>
              </a:xfrm>
              <a:custGeom>
                <a:rect b="b" l="l" r="r" t="t"/>
                <a:pathLst>
                  <a:path extrusionOk="0" h="63" w="63">
                    <a:moveTo>
                      <a:pt x="0" y="31"/>
                    </a:moveTo>
                    <a:lnTo>
                      <a:pt x="32" y="0"/>
                    </a:lnTo>
                    <a:lnTo>
                      <a:pt x="63"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9" name="Google Shape;609;p21"/>
              <p:cNvSpPr/>
              <p:nvPr/>
            </p:nvSpPr>
            <p:spPr>
              <a:xfrm>
                <a:off x="6419520" y="42876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0" name="Google Shape;610;p21"/>
              <p:cNvSpPr/>
              <p:nvPr/>
            </p:nvSpPr>
            <p:spPr>
              <a:xfrm>
                <a:off x="6227280" y="59760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1" name="Google Shape;611;p21"/>
              <p:cNvSpPr/>
              <p:nvPr/>
            </p:nvSpPr>
            <p:spPr>
              <a:xfrm>
                <a:off x="620676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2" name="Google Shape;612;p21"/>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3" name="Google Shape;613;p21"/>
              <p:cNvSpPr/>
              <p:nvPr/>
            </p:nvSpPr>
            <p:spPr>
              <a:xfrm>
                <a:off x="6054120" y="569160"/>
                <a:ext cx="32760" cy="32760"/>
              </a:xfrm>
              <a:custGeom>
                <a:rect b="b" l="l" r="r" t="t"/>
                <a:pathLst>
                  <a:path extrusionOk="0" h="91" w="91">
                    <a:moveTo>
                      <a:pt x="0" y="45"/>
                    </a:moveTo>
                    <a:lnTo>
                      <a:pt x="45" y="0"/>
                    </a:lnTo>
                    <a:lnTo>
                      <a:pt x="91" y="45"/>
                    </a:lnTo>
                    <a:lnTo>
                      <a:pt x="45"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4" name="Google Shape;614;p21"/>
              <p:cNvSpPr/>
              <p:nvPr/>
            </p:nvSpPr>
            <p:spPr>
              <a:xfrm>
                <a:off x="6118200" y="580320"/>
                <a:ext cx="25920" cy="25920"/>
              </a:xfrm>
              <a:custGeom>
                <a:rect b="b" l="l" r="r" t="t"/>
                <a:pathLst>
                  <a:path extrusionOk="0" h="72" w="72">
                    <a:moveTo>
                      <a:pt x="0" y="36"/>
                    </a:moveTo>
                    <a:lnTo>
                      <a:pt x="36" y="0"/>
                    </a:lnTo>
                    <a:lnTo>
                      <a:pt x="72"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5" name="Google Shape;615;p21"/>
              <p:cNvSpPr/>
              <p:nvPr/>
            </p:nvSpPr>
            <p:spPr>
              <a:xfrm>
                <a:off x="6054840" y="67788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6" name="Google Shape;616;p21"/>
              <p:cNvSpPr/>
              <p:nvPr/>
            </p:nvSpPr>
            <p:spPr>
              <a:xfrm>
                <a:off x="6093720" y="63432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7" name="Google Shape;617;p21"/>
              <p:cNvSpPr/>
              <p:nvPr/>
            </p:nvSpPr>
            <p:spPr>
              <a:xfrm>
                <a:off x="610596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8" name="Google Shape;618;p21"/>
              <p:cNvSpPr/>
              <p:nvPr/>
            </p:nvSpPr>
            <p:spPr>
              <a:xfrm>
                <a:off x="6022800" y="628920"/>
                <a:ext cx="13680" cy="14040"/>
              </a:xfrm>
              <a:custGeom>
                <a:rect b="b" l="l" r="r" t="t"/>
                <a:pathLst>
                  <a:path extrusionOk="0" h="39" w="38">
                    <a:moveTo>
                      <a:pt x="0" y="20"/>
                    </a:moveTo>
                    <a:lnTo>
                      <a:pt x="19" y="0"/>
                    </a:lnTo>
                    <a:lnTo>
                      <a:pt x="38"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9" name="Google Shape;619;p21"/>
              <p:cNvSpPr/>
              <p:nvPr/>
            </p:nvSpPr>
            <p:spPr>
              <a:xfrm>
                <a:off x="6009840" y="546120"/>
                <a:ext cx="14040" cy="13680"/>
              </a:xfrm>
              <a:custGeom>
                <a:rect b="b" l="l" r="r" t="t"/>
                <a:pathLst>
                  <a:path extrusionOk="0" h="38" w="39">
                    <a:moveTo>
                      <a:pt x="0" y="19"/>
                    </a:moveTo>
                    <a:lnTo>
                      <a:pt x="19" y="0"/>
                    </a:lnTo>
                    <a:lnTo>
                      <a:pt x="39"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0" name="Google Shape;620;p21"/>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1" name="Google Shape;621;p21"/>
              <p:cNvSpPr/>
              <p:nvPr/>
            </p:nvSpPr>
            <p:spPr>
              <a:xfrm>
                <a:off x="619092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2" name="Google Shape;622;p21"/>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3" name="Google Shape;623;p21"/>
              <p:cNvSpPr/>
              <p:nvPr/>
            </p:nvSpPr>
            <p:spPr>
              <a:xfrm>
                <a:off x="615924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4" name="Google Shape;624;p21"/>
              <p:cNvSpPr/>
              <p:nvPr/>
            </p:nvSpPr>
            <p:spPr>
              <a:xfrm>
                <a:off x="5990760" y="46296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5" name="Google Shape;625;p21"/>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6" name="Google Shape;626;p21"/>
              <p:cNvSpPr/>
              <p:nvPr/>
            </p:nvSpPr>
            <p:spPr>
              <a:xfrm>
                <a:off x="5969160" y="4251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7" name="Google Shape;627;p21"/>
              <p:cNvSpPr/>
              <p:nvPr/>
            </p:nvSpPr>
            <p:spPr>
              <a:xfrm>
                <a:off x="609084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8" name="Google Shape;628;p21"/>
              <p:cNvSpPr/>
              <p:nvPr/>
            </p:nvSpPr>
            <p:spPr>
              <a:xfrm>
                <a:off x="605484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9" name="Google Shape;629;p21"/>
              <p:cNvSpPr/>
              <p:nvPr/>
            </p:nvSpPr>
            <p:spPr>
              <a:xfrm>
                <a:off x="6146280" y="428760"/>
                <a:ext cx="14040" cy="13680"/>
              </a:xfrm>
              <a:custGeom>
                <a:rect b="b" l="l" r="r" t="t"/>
                <a:pathLst>
                  <a:path extrusionOk="0" h="38" w="39">
                    <a:moveTo>
                      <a:pt x="0" y="19"/>
                    </a:moveTo>
                    <a:lnTo>
                      <a:pt x="20" y="0"/>
                    </a:lnTo>
                    <a:lnTo>
                      <a:pt x="39" y="19"/>
                    </a:lnTo>
                    <a:lnTo>
                      <a:pt x="20"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0" name="Google Shape;630;p21"/>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1" name="Google Shape;631;p21"/>
              <p:cNvSpPr/>
              <p:nvPr/>
            </p:nvSpPr>
            <p:spPr>
              <a:xfrm>
                <a:off x="5736960" y="54612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2" name="Google Shape;632;p21"/>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3" name="Google Shape;633;p21"/>
              <p:cNvSpPr/>
              <p:nvPr/>
            </p:nvSpPr>
            <p:spPr>
              <a:xfrm>
                <a:off x="591768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4" name="Google Shape;634;p21"/>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5" name="Google Shape;635;p21"/>
              <p:cNvSpPr/>
              <p:nvPr/>
            </p:nvSpPr>
            <p:spPr>
              <a:xfrm>
                <a:off x="588600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6" name="Google Shape;636;p21"/>
              <p:cNvSpPr/>
              <p:nvPr/>
            </p:nvSpPr>
            <p:spPr>
              <a:xfrm>
                <a:off x="5717520" y="462960"/>
                <a:ext cx="26280" cy="26280"/>
              </a:xfrm>
              <a:custGeom>
                <a:rect b="b" l="l" r="r" t="t"/>
                <a:pathLst>
                  <a:path extrusionOk="0" h="73" w="73">
                    <a:moveTo>
                      <a:pt x="0" y="36"/>
                    </a:moveTo>
                    <a:lnTo>
                      <a:pt x="37" y="0"/>
                    </a:lnTo>
                    <a:lnTo>
                      <a:pt x="73" y="36"/>
                    </a:lnTo>
                    <a:lnTo>
                      <a:pt x="37"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7" name="Google Shape;637;p21"/>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8" name="Google Shape;638;p21"/>
              <p:cNvSpPr/>
              <p:nvPr/>
            </p:nvSpPr>
            <p:spPr>
              <a:xfrm>
                <a:off x="5696280" y="4251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9" name="Google Shape;639;p21"/>
              <p:cNvSpPr/>
              <p:nvPr/>
            </p:nvSpPr>
            <p:spPr>
              <a:xfrm>
                <a:off x="578160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0" name="Google Shape;640;p21"/>
              <p:cNvSpPr/>
              <p:nvPr/>
            </p:nvSpPr>
            <p:spPr>
              <a:xfrm>
                <a:off x="5873400" y="42876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1" name="Google Shape;641;p21"/>
              <p:cNvSpPr/>
              <p:nvPr/>
            </p:nvSpPr>
            <p:spPr>
              <a:xfrm>
                <a:off x="564516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2" name="Google Shape;642;p21"/>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3" name="Google Shape;643;p21"/>
              <p:cNvSpPr/>
              <p:nvPr/>
            </p:nvSpPr>
            <p:spPr>
              <a:xfrm>
                <a:off x="5644440" y="45180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4" name="Google Shape;644;p21"/>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45" name="Google Shape;645;p21"/>
            <p:cNvGrpSpPr/>
            <p:nvPr/>
          </p:nvGrpSpPr>
          <p:grpSpPr>
            <a:xfrm flipH="1">
              <a:off x="7518626" y="3591181"/>
              <a:ext cx="1688359" cy="1653955"/>
              <a:chOff x="3324960" y="4148640"/>
              <a:chExt cx="496080" cy="486000"/>
            </a:xfrm>
          </p:grpSpPr>
          <p:sp>
            <p:nvSpPr>
              <p:cNvPr id="646" name="Google Shape;646;p21"/>
              <p:cNvSpPr/>
              <p:nvPr/>
            </p:nvSpPr>
            <p:spPr>
              <a:xfrm flipH="1" rot="10800000">
                <a:off x="3332880" y="4392000"/>
                <a:ext cx="315360" cy="242640"/>
              </a:xfrm>
              <a:custGeom>
                <a:rect b="b" l="l" r="r" t="t"/>
                <a:pathLst>
                  <a:path extrusionOk="0" h="674" w="876">
                    <a:moveTo>
                      <a:pt x="23" y="510"/>
                    </a:moveTo>
                    <a:cubicBezTo>
                      <a:pt x="23" y="510"/>
                      <a:pt x="255" y="225"/>
                      <a:pt x="352" y="195"/>
                    </a:cubicBezTo>
                    <a:cubicBezTo>
                      <a:pt x="450" y="165"/>
                      <a:pt x="622" y="0"/>
                      <a:pt x="622" y="0"/>
                    </a:cubicBezTo>
                    <a:lnTo>
                      <a:pt x="696" y="7"/>
                    </a:lnTo>
                    <a:cubicBezTo>
                      <a:pt x="696" y="7"/>
                      <a:pt x="360" y="226"/>
                      <a:pt x="412" y="232"/>
                    </a:cubicBezTo>
                    <a:cubicBezTo>
                      <a:pt x="471" y="240"/>
                      <a:pt x="801" y="37"/>
                      <a:pt x="801" y="37"/>
                    </a:cubicBezTo>
                    <a:lnTo>
                      <a:pt x="876" y="45"/>
                    </a:lnTo>
                    <a:cubicBezTo>
                      <a:pt x="876" y="45"/>
                      <a:pt x="472" y="323"/>
                      <a:pt x="352" y="285"/>
                    </a:cubicBezTo>
                    <a:cubicBezTo>
                      <a:pt x="232" y="248"/>
                      <a:pt x="0" y="674"/>
                      <a:pt x="0" y="674"/>
                    </a:cubicBezTo>
                    <a:lnTo>
                      <a:pt x="23" y="51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7" name="Google Shape;647;p21"/>
              <p:cNvSpPr/>
              <p:nvPr/>
            </p:nvSpPr>
            <p:spPr>
              <a:xfrm flipH="1" rot="10800000">
                <a:off x="3327120" y="4286520"/>
                <a:ext cx="423360" cy="337320"/>
              </a:xfrm>
              <a:custGeom>
                <a:rect b="b" l="l" r="r" t="t"/>
                <a:pathLst>
                  <a:path extrusionOk="0" h="937" w="1176">
                    <a:moveTo>
                      <a:pt x="24" y="825"/>
                    </a:moveTo>
                    <a:cubicBezTo>
                      <a:pt x="24" y="825"/>
                      <a:pt x="83" y="652"/>
                      <a:pt x="188" y="577"/>
                    </a:cubicBezTo>
                    <a:cubicBezTo>
                      <a:pt x="294" y="502"/>
                      <a:pt x="383" y="533"/>
                      <a:pt x="465" y="450"/>
                    </a:cubicBezTo>
                    <a:cubicBezTo>
                      <a:pt x="547" y="368"/>
                      <a:pt x="705" y="331"/>
                      <a:pt x="727" y="300"/>
                    </a:cubicBezTo>
                    <a:cubicBezTo>
                      <a:pt x="750" y="270"/>
                      <a:pt x="1057" y="7"/>
                      <a:pt x="1057" y="7"/>
                    </a:cubicBezTo>
                    <a:lnTo>
                      <a:pt x="1176" y="0"/>
                    </a:lnTo>
                    <a:cubicBezTo>
                      <a:pt x="1176" y="0"/>
                      <a:pt x="1057" y="135"/>
                      <a:pt x="959" y="180"/>
                    </a:cubicBezTo>
                    <a:cubicBezTo>
                      <a:pt x="861" y="225"/>
                      <a:pt x="809" y="368"/>
                      <a:pt x="711" y="375"/>
                    </a:cubicBezTo>
                    <a:cubicBezTo>
                      <a:pt x="614" y="383"/>
                      <a:pt x="532" y="487"/>
                      <a:pt x="427" y="562"/>
                    </a:cubicBezTo>
                    <a:cubicBezTo>
                      <a:pt x="322" y="637"/>
                      <a:pt x="262" y="578"/>
                      <a:pt x="194" y="645"/>
                    </a:cubicBezTo>
                    <a:cubicBezTo>
                      <a:pt x="127" y="713"/>
                      <a:pt x="0" y="937"/>
                      <a:pt x="0" y="937"/>
                    </a:cubicBezTo>
                    <a:lnTo>
                      <a:pt x="24" y="825"/>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8" name="Google Shape;648;p21"/>
              <p:cNvSpPr/>
              <p:nvPr/>
            </p:nvSpPr>
            <p:spPr>
              <a:xfrm flipH="1" rot="10800000">
                <a:off x="3324960" y="4148640"/>
                <a:ext cx="496080" cy="467280"/>
              </a:xfrm>
              <a:custGeom>
                <a:rect b="b" l="l" r="r" t="t"/>
                <a:pathLst>
                  <a:path extrusionOk="0" h="1298" w="1378">
                    <a:moveTo>
                      <a:pt x="0" y="1057"/>
                    </a:moveTo>
                    <a:cubicBezTo>
                      <a:pt x="0" y="1057"/>
                      <a:pt x="30" y="1012"/>
                      <a:pt x="156" y="915"/>
                    </a:cubicBezTo>
                    <a:cubicBezTo>
                      <a:pt x="190" y="889"/>
                      <a:pt x="179" y="825"/>
                      <a:pt x="329" y="713"/>
                    </a:cubicBezTo>
                    <a:lnTo>
                      <a:pt x="329" y="713"/>
                    </a:lnTo>
                    <a:cubicBezTo>
                      <a:pt x="419" y="644"/>
                      <a:pt x="505" y="570"/>
                      <a:pt x="583" y="488"/>
                    </a:cubicBezTo>
                    <a:cubicBezTo>
                      <a:pt x="662" y="407"/>
                      <a:pt x="763" y="488"/>
                      <a:pt x="838" y="390"/>
                    </a:cubicBezTo>
                    <a:cubicBezTo>
                      <a:pt x="913" y="293"/>
                      <a:pt x="1303" y="0"/>
                      <a:pt x="1303" y="0"/>
                    </a:cubicBezTo>
                    <a:lnTo>
                      <a:pt x="1378" y="0"/>
                    </a:lnTo>
                    <a:cubicBezTo>
                      <a:pt x="1378" y="0"/>
                      <a:pt x="1123" y="136"/>
                      <a:pt x="973" y="323"/>
                    </a:cubicBezTo>
                    <a:cubicBezTo>
                      <a:pt x="823" y="511"/>
                      <a:pt x="808" y="473"/>
                      <a:pt x="688" y="503"/>
                    </a:cubicBezTo>
                    <a:cubicBezTo>
                      <a:pt x="568" y="533"/>
                      <a:pt x="389" y="751"/>
                      <a:pt x="374" y="870"/>
                    </a:cubicBezTo>
                    <a:cubicBezTo>
                      <a:pt x="359" y="990"/>
                      <a:pt x="22" y="1298"/>
                      <a:pt x="22" y="1298"/>
                    </a:cubicBezTo>
                    <a:lnTo>
                      <a:pt x="52" y="1178"/>
                    </a:lnTo>
                    <a:cubicBezTo>
                      <a:pt x="52" y="1178"/>
                      <a:pt x="276" y="999"/>
                      <a:pt x="291" y="931"/>
                    </a:cubicBezTo>
                    <a:cubicBezTo>
                      <a:pt x="306" y="864"/>
                      <a:pt x="508" y="609"/>
                      <a:pt x="448" y="646"/>
                    </a:cubicBezTo>
                    <a:cubicBezTo>
                      <a:pt x="388" y="684"/>
                      <a:pt x="60" y="1081"/>
                      <a:pt x="60" y="1081"/>
                    </a:cubicBezTo>
                    <a:lnTo>
                      <a:pt x="0" y="1057"/>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649" name="Google Shape;649;p21"/>
          <p:cNvSpPr txBox="1"/>
          <p:nvPr>
            <p:ph type="title"/>
          </p:nvPr>
        </p:nvSpPr>
        <p:spPr>
          <a:xfrm>
            <a:off x="1094275" y="463800"/>
            <a:ext cx="4448100" cy="11490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50" name="Google Shape;650;p21"/>
          <p:cNvSpPr txBox="1"/>
          <p:nvPr>
            <p:ph idx="1" type="subTitle"/>
          </p:nvPr>
        </p:nvSpPr>
        <p:spPr>
          <a:xfrm>
            <a:off x="1094225" y="1612850"/>
            <a:ext cx="4448100" cy="123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51" name="Google Shape;651;p21"/>
          <p:cNvSpPr txBox="1"/>
          <p:nvPr/>
        </p:nvSpPr>
        <p:spPr>
          <a:xfrm>
            <a:off x="1094225" y="3776024"/>
            <a:ext cx="4945800" cy="504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Syne"/>
                <a:ea typeface="Syne"/>
                <a:cs typeface="Syne"/>
                <a:sym typeface="Syne"/>
              </a:rPr>
              <a:t>CREDITS:</a:t>
            </a:r>
            <a:r>
              <a:rPr lang="en" sz="1200">
                <a:solidFill>
                  <a:schemeClr val="dk1"/>
                </a:solidFill>
                <a:latin typeface="Syne"/>
                <a:ea typeface="Syne"/>
                <a:cs typeface="Syne"/>
                <a:sym typeface="Syne"/>
              </a:rPr>
              <a:t> This presentation template was created by </a:t>
            </a:r>
            <a:r>
              <a:rPr b="1" lang="en" sz="1200" u="sng">
                <a:solidFill>
                  <a:schemeClr val="dk1"/>
                </a:solidFill>
                <a:latin typeface="Syne"/>
                <a:ea typeface="Syne"/>
                <a:cs typeface="Syne"/>
                <a:sym typeface="Syne"/>
                <a:hlinkClick r:id="rId2">
                  <a:extLst>
                    <a:ext uri="{A12FA001-AC4F-418D-AE19-62706E023703}">
                      <ahyp:hlinkClr val="tx"/>
                    </a:ext>
                  </a:extLst>
                </a:hlinkClick>
              </a:rPr>
              <a:t>Slidesgo</a:t>
            </a:r>
            <a:r>
              <a:rPr lang="en" sz="1200">
                <a:solidFill>
                  <a:schemeClr val="dk1"/>
                </a:solidFill>
                <a:latin typeface="Syne"/>
                <a:ea typeface="Syne"/>
                <a:cs typeface="Syne"/>
                <a:sym typeface="Syne"/>
              </a:rPr>
              <a:t>, and includes icons by </a:t>
            </a:r>
            <a:r>
              <a:rPr b="1" lang="en" sz="1200" u="sng">
                <a:solidFill>
                  <a:schemeClr val="dk1"/>
                </a:solidFill>
                <a:latin typeface="Syne"/>
                <a:ea typeface="Syne"/>
                <a:cs typeface="Syne"/>
                <a:sym typeface="Syne"/>
                <a:hlinkClick r:id="rId3">
                  <a:extLst>
                    <a:ext uri="{A12FA001-AC4F-418D-AE19-62706E023703}">
                      <ahyp:hlinkClr val="tx"/>
                    </a:ext>
                  </a:extLst>
                </a:hlinkClick>
              </a:rPr>
              <a:t>Flaticon</a:t>
            </a:r>
            <a:r>
              <a:rPr lang="en" sz="1200">
                <a:solidFill>
                  <a:schemeClr val="dk1"/>
                </a:solidFill>
                <a:latin typeface="Syne"/>
                <a:ea typeface="Syne"/>
                <a:cs typeface="Syne"/>
                <a:sym typeface="Syne"/>
              </a:rPr>
              <a:t>, and infographics &amp; images by </a:t>
            </a:r>
            <a:r>
              <a:rPr b="1" lang="en" sz="1200" u="sng">
                <a:solidFill>
                  <a:schemeClr val="dk1"/>
                </a:solidFill>
                <a:latin typeface="Syne"/>
                <a:ea typeface="Syne"/>
                <a:cs typeface="Syne"/>
                <a:sym typeface="Syne"/>
                <a:hlinkClick r:id="rId4">
                  <a:extLst>
                    <a:ext uri="{A12FA001-AC4F-418D-AE19-62706E023703}">
                      <ahyp:hlinkClr val="tx"/>
                    </a:ext>
                  </a:extLst>
                </a:hlinkClick>
              </a:rPr>
              <a:t>Freepik</a:t>
            </a:r>
            <a:r>
              <a:rPr lang="en" sz="1200" u="sng">
                <a:solidFill>
                  <a:schemeClr val="dk1"/>
                </a:solidFill>
                <a:latin typeface="Syne"/>
                <a:ea typeface="Syne"/>
                <a:cs typeface="Syne"/>
                <a:sym typeface="Syne"/>
              </a:rPr>
              <a:t> </a:t>
            </a:r>
            <a:endParaRPr b="1" sz="1200" u="sng">
              <a:solidFill>
                <a:schemeClr val="dk1"/>
              </a:solidFill>
              <a:latin typeface="Syne"/>
              <a:ea typeface="Syne"/>
              <a:cs typeface="Syne"/>
              <a:sym typeface="Syne"/>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652" name="Shape 652"/>
        <p:cNvGrpSpPr/>
        <p:nvPr/>
      </p:nvGrpSpPr>
      <p:grpSpPr>
        <a:xfrm>
          <a:off x="0" y="0"/>
          <a:ext cx="0" cy="0"/>
          <a:chOff x="0" y="0"/>
          <a:chExt cx="0" cy="0"/>
        </a:xfrm>
      </p:grpSpPr>
      <p:grpSp>
        <p:nvGrpSpPr>
          <p:cNvPr id="653" name="Google Shape;653;p22"/>
          <p:cNvGrpSpPr/>
          <p:nvPr/>
        </p:nvGrpSpPr>
        <p:grpSpPr>
          <a:xfrm>
            <a:off x="-156" y="-566625"/>
            <a:ext cx="9551211" cy="5705913"/>
            <a:chOff x="-156" y="-566625"/>
            <a:chExt cx="9551211" cy="5705913"/>
          </a:xfrm>
        </p:grpSpPr>
        <p:sp>
          <p:nvSpPr>
            <p:cNvPr id="654" name="Google Shape;654;p22"/>
            <p:cNvSpPr/>
            <p:nvPr/>
          </p:nvSpPr>
          <p:spPr>
            <a:xfrm rot="5400000">
              <a:off x="6255805" y="1839934"/>
              <a:ext cx="5141747" cy="1448754"/>
            </a:xfrm>
            <a:custGeom>
              <a:rect b="b" l="l" r="r" t="t"/>
              <a:pathLst>
                <a:path extrusionOk="0" h="856" w="3038">
                  <a:moveTo>
                    <a:pt x="209" y="749"/>
                  </a:moveTo>
                  <a:lnTo>
                    <a:pt x="210" y="746"/>
                  </a:lnTo>
                  <a:lnTo>
                    <a:pt x="210" y="746"/>
                  </a:lnTo>
                  <a:cubicBezTo>
                    <a:pt x="229" y="713"/>
                    <a:pt x="256" y="685"/>
                    <a:pt x="289" y="667"/>
                  </a:cubicBezTo>
                  <a:cubicBezTo>
                    <a:pt x="321" y="648"/>
                    <a:pt x="359" y="639"/>
                    <a:pt x="396" y="639"/>
                  </a:cubicBezTo>
                  <a:cubicBezTo>
                    <a:pt x="434" y="639"/>
                    <a:pt x="471" y="648"/>
                    <a:pt x="503" y="667"/>
                  </a:cubicBezTo>
                  <a:cubicBezTo>
                    <a:pt x="536" y="685"/>
                    <a:pt x="562" y="713"/>
                    <a:pt x="581" y="746"/>
                  </a:cubicBezTo>
                  <a:lnTo>
                    <a:pt x="583" y="749"/>
                  </a:lnTo>
                  <a:lnTo>
                    <a:pt x="583" y="749"/>
                  </a:lnTo>
                  <a:cubicBezTo>
                    <a:pt x="602" y="781"/>
                    <a:pt x="629" y="808"/>
                    <a:pt x="661" y="827"/>
                  </a:cubicBezTo>
                  <a:cubicBezTo>
                    <a:pt x="694" y="846"/>
                    <a:pt x="731" y="856"/>
                    <a:pt x="768" y="856"/>
                  </a:cubicBezTo>
                  <a:cubicBezTo>
                    <a:pt x="806" y="856"/>
                    <a:pt x="843" y="846"/>
                    <a:pt x="876" y="827"/>
                  </a:cubicBezTo>
                  <a:cubicBezTo>
                    <a:pt x="908" y="808"/>
                    <a:pt x="935" y="781"/>
                    <a:pt x="954" y="749"/>
                  </a:cubicBezTo>
                  <a:lnTo>
                    <a:pt x="961" y="736"/>
                  </a:lnTo>
                  <a:lnTo>
                    <a:pt x="961" y="736"/>
                  </a:lnTo>
                  <a:cubicBezTo>
                    <a:pt x="980" y="703"/>
                    <a:pt x="1007" y="675"/>
                    <a:pt x="1040" y="657"/>
                  </a:cubicBezTo>
                  <a:cubicBezTo>
                    <a:pt x="1072" y="638"/>
                    <a:pt x="1109" y="629"/>
                    <a:pt x="1147" y="629"/>
                  </a:cubicBezTo>
                  <a:cubicBezTo>
                    <a:pt x="1185" y="629"/>
                    <a:pt x="1222" y="638"/>
                    <a:pt x="1254" y="657"/>
                  </a:cubicBezTo>
                  <a:cubicBezTo>
                    <a:pt x="1287" y="675"/>
                    <a:pt x="1314" y="703"/>
                    <a:pt x="1333" y="736"/>
                  </a:cubicBezTo>
                  <a:lnTo>
                    <a:pt x="1340" y="749"/>
                  </a:lnTo>
                  <a:lnTo>
                    <a:pt x="1340" y="749"/>
                  </a:lnTo>
                  <a:cubicBezTo>
                    <a:pt x="1359" y="781"/>
                    <a:pt x="1386" y="808"/>
                    <a:pt x="1418" y="827"/>
                  </a:cubicBezTo>
                  <a:cubicBezTo>
                    <a:pt x="1451" y="846"/>
                    <a:pt x="1489" y="856"/>
                    <a:pt x="1526" y="856"/>
                  </a:cubicBezTo>
                  <a:cubicBezTo>
                    <a:pt x="1564" y="856"/>
                    <a:pt x="1600" y="846"/>
                    <a:pt x="1633" y="827"/>
                  </a:cubicBezTo>
                  <a:cubicBezTo>
                    <a:pt x="1665" y="808"/>
                    <a:pt x="1692" y="781"/>
                    <a:pt x="1711" y="749"/>
                  </a:cubicBezTo>
                  <a:lnTo>
                    <a:pt x="1716" y="741"/>
                  </a:lnTo>
                  <a:lnTo>
                    <a:pt x="1716" y="741"/>
                  </a:lnTo>
                  <a:cubicBezTo>
                    <a:pt x="1734" y="708"/>
                    <a:pt x="1761" y="681"/>
                    <a:pt x="1794" y="663"/>
                  </a:cubicBezTo>
                  <a:cubicBezTo>
                    <a:pt x="1827" y="644"/>
                    <a:pt x="1864" y="634"/>
                    <a:pt x="1901" y="634"/>
                  </a:cubicBezTo>
                  <a:cubicBezTo>
                    <a:pt x="1939" y="634"/>
                    <a:pt x="1976" y="644"/>
                    <a:pt x="2008" y="663"/>
                  </a:cubicBezTo>
                  <a:cubicBezTo>
                    <a:pt x="2041" y="681"/>
                    <a:pt x="2068" y="708"/>
                    <a:pt x="2087" y="741"/>
                  </a:cubicBezTo>
                  <a:lnTo>
                    <a:pt x="2091" y="749"/>
                  </a:lnTo>
                  <a:lnTo>
                    <a:pt x="2091" y="749"/>
                  </a:lnTo>
                  <a:cubicBezTo>
                    <a:pt x="2110" y="781"/>
                    <a:pt x="2137" y="807"/>
                    <a:pt x="2170" y="827"/>
                  </a:cubicBezTo>
                  <a:cubicBezTo>
                    <a:pt x="2202" y="845"/>
                    <a:pt x="2240" y="856"/>
                    <a:pt x="2277" y="856"/>
                  </a:cubicBezTo>
                  <a:cubicBezTo>
                    <a:pt x="2315" y="856"/>
                    <a:pt x="2351" y="846"/>
                    <a:pt x="2384" y="827"/>
                  </a:cubicBezTo>
                  <a:cubicBezTo>
                    <a:pt x="2416" y="808"/>
                    <a:pt x="2444" y="781"/>
                    <a:pt x="2462" y="749"/>
                  </a:cubicBezTo>
                  <a:lnTo>
                    <a:pt x="2462" y="749"/>
                  </a:lnTo>
                  <a:cubicBezTo>
                    <a:pt x="2481" y="716"/>
                    <a:pt x="2508" y="689"/>
                    <a:pt x="2541" y="670"/>
                  </a:cubicBezTo>
                  <a:cubicBezTo>
                    <a:pt x="2573" y="651"/>
                    <a:pt x="2611" y="642"/>
                    <a:pt x="2648" y="642"/>
                  </a:cubicBezTo>
                  <a:cubicBezTo>
                    <a:pt x="2686" y="642"/>
                    <a:pt x="2722" y="651"/>
                    <a:pt x="2755" y="670"/>
                  </a:cubicBezTo>
                  <a:cubicBezTo>
                    <a:pt x="2788" y="689"/>
                    <a:pt x="2815" y="716"/>
                    <a:pt x="2833" y="749"/>
                  </a:cubicBezTo>
                  <a:lnTo>
                    <a:pt x="2833" y="749"/>
                  </a:lnTo>
                  <a:cubicBezTo>
                    <a:pt x="2834" y="749"/>
                    <a:pt x="2834" y="749"/>
                    <a:pt x="2834" y="749"/>
                  </a:cubicBezTo>
                  <a:cubicBezTo>
                    <a:pt x="2853" y="782"/>
                    <a:pt x="2880" y="808"/>
                    <a:pt x="2912" y="827"/>
                  </a:cubicBezTo>
                  <a:cubicBezTo>
                    <a:pt x="2945" y="845"/>
                    <a:pt x="2981" y="856"/>
                    <a:pt x="3018" y="856"/>
                  </a:cubicBezTo>
                  <a:cubicBezTo>
                    <a:pt x="3025" y="856"/>
                    <a:pt x="3032" y="856"/>
                    <a:pt x="3038" y="855"/>
                  </a:cubicBezTo>
                  <a:lnTo>
                    <a:pt x="3038" y="0"/>
                  </a:lnTo>
                  <a:lnTo>
                    <a:pt x="0" y="0"/>
                  </a:lnTo>
                  <a:lnTo>
                    <a:pt x="0" y="855"/>
                  </a:lnTo>
                  <a:lnTo>
                    <a:pt x="0" y="855"/>
                  </a:lnTo>
                  <a:cubicBezTo>
                    <a:pt x="8" y="855"/>
                    <a:pt x="16" y="856"/>
                    <a:pt x="24" y="856"/>
                  </a:cubicBezTo>
                  <a:cubicBezTo>
                    <a:pt x="61" y="856"/>
                    <a:pt x="98" y="845"/>
                    <a:pt x="130" y="827"/>
                  </a:cubicBezTo>
                  <a:cubicBezTo>
                    <a:pt x="163" y="808"/>
                    <a:pt x="189" y="782"/>
                    <a:pt x="208" y="749"/>
                  </a:cubicBezTo>
                  <a:lnTo>
                    <a:pt x="209" y="749"/>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655" name="Google Shape;655;p22"/>
            <p:cNvGrpSpPr/>
            <p:nvPr/>
          </p:nvGrpSpPr>
          <p:grpSpPr>
            <a:xfrm flipH="1" rot="10800000">
              <a:off x="7527798" y="4610293"/>
              <a:ext cx="1529527" cy="316200"/>
              <a:chOff x="6797023" y="195375"/>
              <a:chExt cx="1529527" cy="316200"/>
            </a:xfrm>
          </p:grpSpPr>
          <p:sp>
            <p:nvSpPr>
              <p:cNvPr id="656" name="Google Shape;656;p22"/>
              <p:cNvSpPr/>
              <p:nvPr/>
            </p:nvSpPr>
            <p:spPr>
              <a:xfrm rot="-5400000">
                <a:off x="7026035" y="-33585"/>
                <a:ext cx="316100" cy="774125"/>
              </a:xfrm>
              <a:custGeom>
                <a:rect b="b" l="l" r="r" t="t"/>
                <a:pathLst>
                  <a:path extrusionOk="0" h="1102" w="450">
                    <a:moveTo>
                      <a:pt x="450" y="1102"/>
                    </a:moveTo>
                    <a:lnTo>
                      <a:pt x="0" y="1102"/>
                    </a:lnTo>
                    <a:lnTo>
                      <a:pt x="0" y="225"/>
                    </a:lnTo>
                    <a:lnTo>
                      <a:pt x="0" y="225"/>
                    </a:lnTo>
                    <a:cubicBezTo>
                      <a:pt x="0" y="186"/>
                      <a:pt x="10" y="147"/>
                      <a:pt x="30" y="113"/>
                    </a:cubicBezTo>
                    <a:cubicBezTo>
                      <a:pt x="49" y="79"/>
                      <a:pt x="79" y="50"/>
                      <a:pt x="113" y="30"/>
                    </a:cubicBezTo>
                    <a:cubicBezTo>
                      <a:pt x="147" y="11"/>
                      <a:pt x="185" y="0"/>
                      <a:pt x="225" y="0"/>
                    </a:cubicBezTo>
                    <a:cubicBezTo>
                      <a:pt x="264" y="0"/>
                      <a:pt x="303" y="11"/>
                      <a:pt x="338" y="30"/>
                    </a:cubicBezTo>
                    <a:cubicBezTo>
                      <a:pt x="372" y="50"/>
                      <a:pt x="400" y="79"/>
                      <a:pt x="420" y="113"/>
                    </a:cubicBezTo>
                    <a:cubicBezTo>
                      <a:pt x="440" y="147"/>
                      <a:pt x="450" y="186"/>
                      <a:pt x="450" y="225"/>
                    </a:cubicBezTo>
                    <a:lnTo>
                      <a:pt x="450" y="1102"/>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7" name="Google Shape;657;p22"/>
              <p:cNvSpPr/>
              <p:nvPr/>
            </p:nvSpPr>
            <p:spPr>
              <a:xfrm>
                <a:off x="7460750" y="195375"/>
                <a:ext cx="865800" cy="316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sp>
          <p:nvSpPr>
            <p:cNvPr id="658" name="Google Shape;658;p22"/>
            <p:cNvSpPr/>
            <p:nvPr/>
          </p:nvSpPr>
          <p:spPr>
            <a:xfrm flipH="1" rot="10800000">
              <a:off x="7410724" y="-566625"/>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solidFill>
              <a:schemeClr val="dk1"/>
            </a:solidFill>
            <a:ln cap="rnd" cmpd="sng" w="228600">
              <a:solidFill>
                <a:schemeClr val="dk1"/>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659" name="Google Shape;659;p22"/>
            <p:cNvGrpSpPr/>
            <p:nvPr/>
          </p:nvGrpSpPr>
          <p:grpSpPr>
            <a:xfrm>
              <a:off x="-156" y="3923388"/>
              <a:ext cx="1215000" cy="1215900"/>
              <a:chOff x="-156" y="3923388"/>
              <a:chExt cx="1215000" cy="1215900"/>
            </a:xfrm>
          </p:grpSpPr>
          <p:sp>
            <p:nvSpPr>
              <p:cNvPr id="660" name="Google Shape;660;p22"/>
              <p:cNvSpPr/>
              <p:nvPr/>
            </p:nvSpPr>
            <p:spPr>
              <a:xfrm>
                <a:off x="-156" y="3923388"/>
                <a:ext cx="1215000" cy="1215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661" name="Google Shape;661;p22"/>
              <p:cNvGrpSpPr/>
              <p:nvPr/>
            </p:nvGrpSpPr>
            <p:grpSpPr>
              <a:xfrm>
                <a:off x="-137" y="3923442"/>
                <a:ext cx="729147" cy="486179"/>
                <a:chOff x="3552480" y="278640"/>
                <a:chExt cx="690480" cy="460440"/>
              </a:xfrm>
            </p:grpSpPr>
            <p:sp>
              <p:nvSpPr>
                <p:cNvPr id="662" name="Google Shape;662;p22"/>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3" name="Google Shape;663;p22"/>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4" name="Google Shape;664;p22"/>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65" name="Google Shape;665;p22"/>
              <p:cNvGrpSpPr/>
              <p:nvPr/>
            </p:nvGrpSpPr>
            <p:grpSpPr>
              <a:xfrm>
                <a:off x="728993" y="3923442"/>
                <a:ext cx="485844" cy="486179"/>
                <a:chOff x="3782880" y="278640"/>
                <a:chExt cx="460080" cy="460440"/>
              </a:xfrm>
            </p:grpSpPr>
            <p:sp>
              <p:nvSpPr>
                <p:cNvPr id="666" name="Google Shape;666;p22"/>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7" name="Google Shape;667;p22"/>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68" name="Google Shape;668;p22"/>
              <p:cNvGrpSpPr/>
              <p:nvPr/>
            </p:nvGrpSpPr>
            <p:grpSpPr>
              <a:xfrm>
                <a:off x="-137" y="4409764"/>
                <a:ext cx="729147" cy="729458"/>
                <a:chOff x="3552480" y="278640"/>
                <a:chExt cx="690480" cy="690840"/>
              </a:xfrm>
            </p:grpSpPr>
            <p:sp>
              <p:nvSpPr>
                <p:cNvPr id="669" name="Google Shape;669;p22"/>
                <p:cNvSpPr/>
                <p:nvPr/>
              </p:nvSpPr>
              <p:spPr>
                <a:xfrm>
                  <a:off x="3552480" y="509040"/>
                  <a:ext cx="230400" cy="230040"/>
                </a:xfrm>
                <a:custGeom>
                  <a:rect b="b" l="l" r="r" t="t"/>
                  <a:pathLst>
                    <a:path extrusionOk="0" h="639" w="640">
                      <a:moveTo>
                        <a:pt x="0" y="0"/>
                      </a:moveTo>
                      <a:lnTo>
                        <a:pt x="640" y="0"/>
                      </a:lnTo>
                      <a:lnTo>
                        <a:pt x="640"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0" name="Google Shape;670;p22"/>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1" name="Google Shape;671;p22"/>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2" name="Google Shape;672;p22"/>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73" name="Google Shape;673;p22"/>
              <p:cNvGrpSpPr/>
              <p:nvPr/>
            </p:nvGrpSpPr>
            <p:grpSpPr>
              <a:xfrm>
                <a:off x="728993" y="4409764"/>
                <a:ext cx="485844" cy="729458"/>
                <a:chOff x="3782880" y="278640"/>
                <a:chExt cx="460080" cy="690840"/>
              </a:xfrm>
            </p:grpSpPr>
            <p:sp>
              <p:nvSpPr>
                <p:cNvPr id="674" name="Google Shape;674;p22"/>
                <p:cNvSpPr/>
                <p:nvPr/>
              </p:nvSpPr>
              <p:spPr>
                <a:xfrm>
                  <a:off x="3782880" y="27864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5" name="Google Shape;675;p22"/>
                <p:cNvSpPr/>
                <p:nvPr/>
              </p:nvSpPr>
              <p:spPr>
                <a:xfrm>
                  <a:off x="4012920" y="509040"/>
                  <a:ext cx="230040" cy="230040"/>
                </a:xfrm>
                <a:custGeom>
                  <a:rect b="b" l="l" r="r" t="t"/>
                  <a:pathLst>
                    <a:path extrusionOk="0" h="639" w="639">
                      <a:moveTo>
                        <a:pt x="0" y="0"/>
                      </a:moveTo>
                      <a:lnTo>
                        <a:pt x="639" y="0"/>
                      </a:lnTo>
                      <a:lnTo>
                        <a:pt x="639" y="639"/>
                      </a:lnTo>
                      <a:lnTo>
                        <a:pt x="0" y="639"/>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6" name="Google Shape;676;p22"/>
                <p:cNvSpPr/>
                <p:nvPr/>
              </p:nvSpPr>
              <p:spPr>
                <a:xfrm>
                  <a:off x="3782880" y="739080"/>
                  <a:ext cx="230040" cy="230400"/>
                </a:xfrm>
                <a:custGeom>
                  <a:rect b="b" l="l" r="r" t="t"/>
                  <a:pathLst>
                    <a:path extrusionOk="0" h="640" w="639">
                      <a:moveTo>
                        <a:pt x="0" y="0"/>
                      </a:moveTo>
                      <a:lnTo>
                        <a:pt x="639" y="0"/>
                      </a:lnTo>
                      <a:lnTo>
                        <a:pt x="639" y="640"/>
                      </a:lnTo>
                      <a:lnTo>
                        <a:pt x="0" y="640"/>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677" name="Shape 677"/>
        <p:cNvGrpSpPr/>
        <p:nvPr/>
      </p:nvGrpSpPr>
      <p:grpSpPr>
        <a:xfrm>
          <a:off x="0" y="0"/>
          <a:ext cx="0" cy="0"/>
          <a:chOff x="0" y="0"/>
          <a:chExt cx="0" cy="0"/>
        </a:xfrm>
      </p:grpSpPr>
      <p:grpSp>
        <p:nvGrpSpPr>
          <p:cNvPr id="678" name="Google Shape;678;p23"/>
          <p:cNvGrpSpPr/>
          <p:nvPr/>
        </p:nvGrpSpPr>
        <p:grpSpPr>
          <a:xfrm>
            <a:off x="-537113" y="-415460"/>
            <a:ext cx="11234589" cy="6180604"/>
            <a:chOff x="-537113" y="-415460"/>
            <a:chExt cx="11234589" cy="6180604"/>
          </a:xfrm>
        </p:grpSpPr>
        <p:grpSp>
          <p:nvGrpSpPr>
            <p:cNvPr id="679" name="Google Shape;679;p23"/>
            <p:cNvGrpSpPr/>
            <p:nvPr/>
          </p:nvGrpSpPr>
          <p:grpSpPr>
            <a:xfrm flipH="1" rot="10800000">
              <a:off x="7877134" y="4411064"/>
              <a:ext cx="1266527" cy="1265830"/>
              <a:chOff x="7489413" y="0"/>
              <a:chExt cx="1005500" cy="1004946"/>
            </a:xfrm>
          </p:grpSpPr>
          <p:sp>
            <p:nvSpPr>
              <p:cNvPr id="680" name="Google Shape;680;p23"/>
              <p:cNvSpPr/>
              <p:nvPr/>
            </p:nvSpPr>
            <p:spPr>
              <a:xfrm>
                <a:off x="7489413" y="0"/>
                <a:ext cx="1005500" cy="532430"/>
              </a:xfrm>
              <a:custGeom>
                <a:rect b="b" l="l" r="r" t="t"/>
                <a:pathLst>
                  <a:path extrusionOk="0" h="942" w="1779">
                    <a:moveTo>
                      <a:pt x="596" y="162"/>
                    </a:moveTo>
                    <a:cubicBezTo>
                      <a:pt x="770" y="176"/>
                      <a:pt x="784" y="892"/>
                      <a:pt x="996" y="860"/>
                    </a:cubicBezTo>
                    <a:cubicBezTo>
                      <a:pt x="1208" y="828"/>
                      <a:pt x="1198" y="763"/>
                      <a:pt x="1334" y="892"/>
                    </a:cubicBezTo>
                    <a:cubicBezTo>
                      <a:pt x="1445" y="997"/>
                      <a:pt x="1572" y="913"/>
                      <a:pt x="1779" y="835"/>
                    </a:cubicBezTo>
                    <a:lnTo>
                      <a:pt x="1779" y="710"/>
                    </a:lnTo>
                    <a:cubicBezTo>
                      <a:pt x="1419" y="795"/>
                      <a:pt x="1166" y="804"/>
                      <a:pt x="1054" y="584"/>
                    </a:cubicBezTo>
                    <a:cubicBezTo>
                      <a:pt x="956" y="392"/>
                      <a:pt x="910" y="129"/>
                      <a:pt x="784" y="0"/>
                    </a:cubicBezTo>
                    <a:lnTo>
                      <a:pt x="320" y="0"/>
                    </a:lnTo>
                    <a:cubicBezTo>
                      <a:pt x="186" y="62"/>
                      <a:pt x="67" y="156"/>
                      <a:pt x="0" y="262"/>
                    </a:cubicBezTo>
                    <a:lnTo>
                      <a:pt x="0" y="592"/>
                    </a:lnTo>
                    <a:cubicBezTo>
                      <a:pt x="81" y="640"/>
                      <a:pt x="147" y="125"/>
                      <a:pt x="596" y="162"/>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1" name="Google Shape;681;p23"/>
              <p:cNvSpPr/>
              <p:nvPr/>
            </p:nvSpPr>
            <p:spPr>
              <a:xfrm>
                <a:off x="7489978" y="227780"/>
                <a:ext cx="1004934" cy="505865"/>
              </a:xfrm>
              <a:custGeom>
                <a:rect b="b" l="l" r="r" t="t"/>
                <a:pathLst>
                  <a:path extrusionOk="0" h="895" w="1778">
                    <a:moveTo>
                      <a:pt x="398" y="697"/>
                    </a:moveTo>
                    <a:cubicBezTo>
                      <a:pt x="505" y="631"/>
                      <a:pt x="611" y="566"/>
                      <a:pt x="699" y="702"/>
                    </a:cubicBezTo>
                    <a:cubicBezTo>
                      <a:pt x="786" y="839"/>
                      <a:pt x="1149" y="817"/>
                      <a:pt x="1149" y="817"/>
                    </a:cubicBezTo>
                    <a:cubicBezTo>
                      <a:pt x="1149" y="817"/>
                      <a:pt x="1402" y="945"/>
                      <a:pt x="1558" y="872"/>
                    </a:cubicBezTo>
                    <a:cubicBezTo>
                      <a:pt x="1645" y="830"/>
                      <a:pt x="1709" y="771"/>
                      <a:pt x="1778" y="723"/>
                    </a:cubicBezTo>
                    <a:lnTo>
                      <a:pt x="1778" y="554"/>
                    </a:lnTo>
                    <a:cubicBezTo>
                      <a:pt x="1762" y="562"/>
                      <a:pt x="1746" y="570"/>
                      <a:pt x="1730" y="579"/>
                    </a:cubicBezTo>
                    <a:cubicBezTo>
                      <a:pt x="1421" y="742"/>
                      <a:pt x="1545" y="790"/>
                      <a:pt x="1272" y="748"/>
                    </a:cubicBezTo>
                    <a:cubicBezTo>
                      <a:pt x="999" y="706"/>
                      <a:pt x="969" y="727"/>
                      <a:pt x="786" y="505"/>
                    </a:cubicBezTo>
                    <a:cubicBezTo>
                      <a:pt x="740" y="450"/>
                      <a:pt x="663" y="203"/>
                      <a:pt x="625" y="124"/>
                    </a:cubicBezTo>
                    <a:cubicBezTo>
                      <a:pt x="509" y="-114"/>
                      <a:pt x="449" y="30"/>
                      <a:pt x="394" y="214"/>
                    </a:cubicBezTo>
                    <a:cubicBezTo>
                      <a:pt x="304" y="516"/>
                      <a:pt x="127" y="516"/>
                      <a:pt x="0" y="468"/>
                    </a:cubicBezTo>
                    <a:lnTo>
                      <a:pt x="0" y="624"/>
                    </a:lnTo>
                    <a:cubicBezTo>
                      <a:pt x="104" y="689"/>
                      <a:pt x="310" y="752"/>
                      <a:pt x="398" y="697"/>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2" name="Google Shape;682;p23"/>
              <p:cNvSpPr/>
              <p:nvPr/>
            </p:nvSpPr>
            <p:spPr>
              <a:xfrm>
                <a:off x="7489413" y="648297"/>
                <a:ext cx="1005500" cy="356649"/>
              </a:xfrm>
              <a:custGeom>
                <a:rect b="b" l="l" r="r" t="t"/>
                <a:pathLst>
                  <a:path extrusionOk="0" h="631" w="1779">
                    <a:moveTo>
                      <a:pt x="1779" y="141"/>
                    </a:moveTo>
                    <a:cubicBezTo>
                      <a:pt x="1707" y="216"/>
                      <a:pt x="1616" y="369"/>
                      <a:pt x="1368" y="406"/>
                    </a:cubicBezTo>
                    <a:cubicBezTo>
                      <a:pt x="993" y="463"/>
                      <a:pt x="1186" y="201"/>
                      <a:pt x="861" y="250"/>
                    </a:cubicBezTo>
                    <a:cubicBezTo>
                      <a:pt x="535" y="299"/>
                      <a:pt x="679" y="44"/>
                      <a:pt x="514" y="52"/>
                    </a:cubicBezTo>
                    <a:cubicBezTo>
                      <a:pt x="349" y="61"/>
                      <a:pt x="77" y="-86"/>
                      <a:pt x="101" y="77"/>
                    </a:cubicBezTo>
                    <a:cubicBezTo>
                      <a:pt x="113" y="151"/>
                      <a:pt x="60" y="303"/>
                      <a:pt x="0" y="445"/>
                    </a:cubicBezTo>
                    <a:lnTo>
                      <a:pt x="0" y="631"/>
                    </a:lnTo>
                    <a:lnTo>
                      <a:pt x="166" y="631"/>
                    </a:lnTo>
                    <a:cubicBezTo>
                      <a:pt x="169" y="520"/>
                      <a:pt x="179" y="337"/>
                      <a:pt x="213" y="265"/>
                    </a:cubicBezTo>
                    <a:cubicBezTo>
                      <a:pt x="263" y="157"/>
                      <a:pt x="357" y="10"/>
                      <a:pt x="455" y="211"/>
                    </a:cubicBezTo>
                    <a:cubicBezTo>
                      <a:pt x="552" y="413"/>
                      <a:pt x="685" y="410"/>
                      <a:pt x="818" y="406"/>
                    </a:cubicBezTo>
                    <a:lnTo>
                      <a:pt x="826" y="406"/>
                    </a:lnTo>
                    <a:cubicBezTo>
                      <a:pt x="931" y="409"/>
                      <a:pt x="930" y="567"/>
                      <a:pt x="825" y="571"/>
                    </a:cubicBezTo>
                    <a:lnTo>
                      <a:pt x="797" y="572"/>
                    </a:lnTo>
                    <a:lnTo>
                      <a:pt x="797" y="572"/>
                    </a:lnTo>
                    <a:cubicBezTo>
                      <a:pt x="793" y="572"/>
                      <a:pt x="789" y="572"/>
                      <a:pt x="785" y="572"/>
                    </a:cubicBezTo>
                    <a:cubicBezTo>
                      <a:pt x="727" y="572"/>
                      <a:pt x="669" y="557"/>
                      <a:pt x="618" y="527"/>
                    </a:cubicBezTo>
                    <a:cubicBezTo>
                      <a:pt x="616" y="526"/>
                      <a:pt x="613" y="524"/>
                      <a:pt x="611" y="523"/>
                    </a:cubicBezTo>
                    <a:cubicBezTo>
                      <a:pt x="497" y="453"/>
                      <a:pt x="309" y="347"/>
                      <a:pt x="319" y="415"/>
                    </a:cubicBezTo>
                    <a:cubicBezTo>
                      <a:pt x="329" y="482"/>
                      <a:pt x="352" y="577"/>
                      <a:pt x="365" y="631"/>
                    </a:cubicBezTo>
                    <a:lnTo>
                      <a:pt x="1608" y="631"/>
                    </a:lnTo>
                    <a:lnTo>
                      <a:pt x="1779" y="532"/>
                    </a:lnTo>
                    <a:lnTo>
                      <a:pt x="1779" y="141"/>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3" name="Google Shape;683;p23"/>
              <p:cNvSpPr/>
              <p:nvPr/>
            </p:nvSpPr>
            <p:spPr>
              <a:xfrm>
                <a:off x="8172745" y="0"/>
                <a:ext cx="322167" cy="188781"/>
              </a:xfrm>
              <a:custGeom>
                <a:rect b="b" l="l" r="r" t="t"/>
                <a:pathLst>
                  <a:path extrusionOk="0" h="334" w="570">
                    <a:moveTo>
                      <a:pt x="307" y="331"/>
                    </a:moveTo>
                    <a:lnTo>
                      <a:pt x="307" y="331"/>
                    </a:lnTo>
                    <a:cubicBezTo>
                      <a:pt x="397" y="311"/>
                      <a:pt x="485" y="282"/>
                      <a:pt x="570" y="243"/>
                    </a:cubicBezTo>
                    <a:lnTo>
                      <a:pt x="570" y="136"/>
                    </a:lnTo>
                    <a:cubicBezTo>
                      <a:pt x="464" y="179"/>
                      <a:pt x="349" y="209"/>
                      <a:pt x="333" y="177"/>
                    </a:cubicBezTo>
                    <a:cubicBezTo>
                      <a:pt x="309" y="131"/>
                      <a:pt x="367" y="72"/>
                      <a:pt x="481" y="55"/>
                    </a:cubicBezTo>
                    <a:cubicBezTo>
                      <a:pt x="538" y="46"/>
                      <a:pt x="561" y="30"/>
                      <a:pt x="556" y="0"/>
                    </a:cubicBezTo>
                    <a:lnTo>
                      <a:pt x="247" y="0"/>
                    </a:lnTo>
                    <a:cubicBezTo>
                      <a:pt x="243" y="139"/>
                      <a:pt x="206" y="100"/>
                      <a:pt x="162" y="0"/>
                    </a:cubicBezTo>
                    <a:lnTo>
                      <a:pt x="0" y="0"/>
                    </a:lnTo>
                    <a:cubicBezTo>
                      <a:pt x="69" y="163"/>
                      <a:pt x="179" y="358"/>
                      <a:pt x="307" y="331"/>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4" name="Google Shape;684;p23"/>
              <p:cNvSpPr/>
              <p:nvPr/>
            </p:nvSpPr>
            <p:spPr>
              <a:xfrm>
                <a:off x="8000358" y="0"/>
                <a:ext cx="494554" cy="367953"/>
              </a:xfrm>
              <a:custGeom>
                <a:rect b="b" l="l" r="r" t="t"/>
                <a:pathLst>
                  <a:path extrusionOk="0" h="651" w="875">
                    <a:moveTo>
                      <a:pt x="875" y="551"/>
                    </a:moveTo>
                    <a:lnTo>
                      <a:pt x="875" y="384"/>
                    </a:lnTo>
                    <a:cubicBezTo>
                      <a:pt x="868" y="387"/>
                      <a:pt x="861" y="391"/>
                      <a:pt x="854" y="394"/>
                    </a:cubicBezTo>
                    <a:cubicBezTo>
                      <a:pt x="609" y="532"/>
                      <a:pt x="476" y="535"/>
                      <a:pt x="440" y="407"/>
                    </a:cubicBezTo>
                    <a:cubicBezTo>
                      <a:pt x="419" y="332"/>
                      <a:pt x="270" y="143"/>
                      <a:pt x="152" y="0"/>
                    </a:cubicBezTo>
                    <a:lnTo>
                      <a:pt x="0" y="0"/>
                    </a:lnTo>
                    <a:cubicBezTo>
                      <a:pt x="98" y="154"/>
                      <a:pt x="209" y="365"/>
                      <a:pt x="343" y="539"/>
                    </a:cubicBezTo>
                    <a:cubicBezTo>
                      <a:pt x="491" y="730"/>
                      <a:pt x="671" y="637"/>
                      <a:pt x="875" y="551"/>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85" name="Google Shape;685;p23"/>
            <p:cNvGrpSpPr/>
            <p:nvPr/>
          </p:nvGrpSpPr>
          <p:grpSpPr>
            <a:xfrm flipH="1" rot="5400000">
              <a:off x="7980000" y="4124432"/>
              <a:ext cx="1188727" cy="365113"/>
              <a:chOff x="5830073" y="4129425"/>
              <a:chExt cx="1188727" cy="365113"/>
            </a:xfrm>
          </p:grpSpPr>
          <p:sp>
            <p:nvSpPr>
              <p:cNvPr id="686" name="Google Shape;686;p23"/>
              <p:cNvSpPr/>
              <p:nvPr/>
            </p:nvSpPr>
            <p:spPr>
              <a:xfrm>
                <a:off x="5830073" y="4129438"/>
                <a:ext cx="1188600" cy="3651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
            <p:nvSpPr>
              <p:cNvPr id="687" name="Google Shape;687;p23"/>
              <p:cNvSpPr/>
              <p:nvPr/>
            </p:nvSpPr>
            <p:spPr>
              <a:xfrm>
                <a:off x="5830080" y="4129425"/>
                <a:ext cx="93960" cy="93960"/>
              </a:xfrm>
              <a:custGeom>
                <a:rect b="b" l="l" r="r" t="t"/>
                <a:pathLst>
                  <a:path extrusionOk="0" h="261" w="261">
                    <a:moveTo>
                      <a:pt x="0" y="0"/>
                    </a:moveTo>
                    <a:lnTo>
                      <a:pt x="0" y="261"/>
                    </a:lnTo>
                    <a:lnTo>
                      <a:pt x="261"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8" name="Google Shape;688;p23"/>
              <p:cNvSpPr/>
              <p:nvPr/>
            </p:nvSpPr>
            <p:spPr>
              <a:xfrm>
                <a:off x="5830080" y="4129425"/>
                <a:ext cx="336960" cy="337320"/>
              </a:xfrm>
              <a:custGeom>
                <a:rect b="b" l="l" r="r" t="t"/>
                <a:pathLst>
                  <a:path extrusionOk="0" h="937" w="936">
                    <a:moveTo>
                      <a:pt x="676" y="0"/>
                    </a:moveTo>
                    <a:lnTo>
                      <a:pt x="0" y="676"/>
                    </a:lnTo>
                    <a:lnTo>
                      <a:pt x="0" y="937"/>
                    </a:lnTo>
                    <a:lnTo>
                      <a:pt x="936" y="0"/>
                    </a:lnTo>
                    <a:lnTo>
                      <a:pt x="676"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9" name="Google Shape;689;p23"/>
              <p:cNvSpPr/>
              <p:nvPr/>
            </p:nvSpPr>
            <p:spPr>
              <a:xfrm>
                <a:off x="5951760" y="4129425"/>
                <a:ext cx="458640" cy="365040"/>
              </a:xfrm>
              <a:custGeom>
                <a:rect b="b" l="l" r="r" t="t"/>
                <a:pathLst>
                  <a:path extrusionOk="0" h="1014" w="1274">
                    <a:moveTo>
                      <a:pt x="1013" y="0"/>
                    </a:moveTo>
                    <a:lnTo>
                      <a:pt x="0" y="1014"/>
                    </a:lnTo>
                    <a:lnTo>
                      <a:pt x="261" y="1014"/>
                    </a:lnTo>
                    <a:lnTo>
                      <a:pt x="1274" y="0"/>
                    </a:lnTo>
                    <a:lnTo>
                      <a:pt x="1013"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0" name="Google Shape;690;p23"/>
              <p:cNvSpPr/>
              <p:nvPr/>
            </p:nvSpPr>
            <p:spPr>
              <a:xfrm>
                <a:off x="643812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1" name="Google Shape;691;p23"/>
              <p:cNvSpPr/>
              <p:nvPr/>
            </p:nvSpPr>
            <p:spPr>
              <a:xfrm>
                <a:off x="6681480" y="4157145"/>
                <a:ext cx="337320" cy="337320"/>
              </a:xfrm>
              <a:custGeom>
                <a:rect b="b" l="l" r="r" t="t"/>
                <a:pathLst>
                  <a:path extrusionOk="0" h="937" w="937">
                    <a:moveTo>
                      <a:pt x="937" y="0"/>
                    </a:moveTo>
                    <a:lnTo>
                      <a:pt x="0" y="937"/>
                    </a:lnTo>
                    <a:lnTo>
                      <a:pt x="261" y="937"/>
                    </a:lnTo>
                    <a:lnTo>
                      <a:pt x="937" y="261"/>
                    </a:lnTo>
                    <a:lnTo>
                      <a:pt x="937"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2" name="Google Shape;692;p23"/>
              <p:cNvSpPr/>
              <p:nvPr/>
            </p:nvSpPr>
            <p:spPr>
              <a:xfrm>
                <a:off x="6194760" y="4129425"/>
                <a:ext cx="459000" cy="365040"/>
              </a:xfrm>
              <a:custGeom>
                <a:rect b="b" l="l" r="r" t="t"/>
                <a:pathLst>
                  <a:path extrusionOk="0" h="1014" w="1275">
                    <a:moveTo>
                      <a:pt x="1014" y="0"/>
                    </a:moveTo>
                    <a:lnTo>
                      <a:pt x="0" y="1014"/>
                    </a:lnTo>
                    <a:lnTo>
                      <a:pt x="261" y="1014"/>
                    </a:lnTo>
                    <a:lnTo>
                      <a:pt x="1275" y="0"/>
                    </a:lnTo>
                    <a:lnTo>
                      <a:pt x="1014"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3" name="Google Shape;693;p23"/>
              <p:cNvSpPr/>
              <p:nvPr/>
            </p:nvSpPr>
            <p:spPr>
              <a:xfrm>
                <a:off x="6924840" y="4400505"/>
                <a:ext cx="93960" cy="93960"/>
              </a:xfrm>
              <a:custGeom>
                <a:rect b="b" l="l" r="r" t="t"/>
                <a:pathLst>
                  <a:path extrusionOk="0" h="261" w="261">
                    <a:moveTo>
                      <a:pt x="0" y="261"/>
                    </a:moveTo>
                    <a:lnTo>
                      <a:pt x="261" y="261"/>
                    </a:lnTo>
                    <a:lnTo>
                      <a:pt x="261" y="0"/>
                    </a:lnTo>
                    <a:lnTo>
                      <a:pt x="0" y="26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694" name="Google Shape;694;p23"/>
            <p:cNvSpPr/>
            <p:nvPr/>
          </p:nvSpPr>
          <p:spPr>
            <a:xfrm>
              <a:off x="-537113" y="4322831"/>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solidFill>
              <a:schemeClr val="dk2"/>
            </a:solidFill>
            <a:ln cap="rnd" cmpd="sng" w="228600">
              <a:solidFill>
                <a:schemeClr val="dk2"/>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695" name="Google Shape;695;p23"/>
            <p:cNvGrpSpPr/>
            <p:nvPr/>
          </p:nvGrpSpPr>
          <p:grpSpPr>
            <a:xfrm>
              <a:off x="7965248" y="-415460"/>
              <a:ext cx="2732227" cy="2423719"/>
              <a:chOff x="3764160" y="4299120"/>
              <a:chExt cx="519840" cy="461160"/>
            </a:xfrm>
          </p:grpSpPr>
          <p:sp>
            <p:nvSpPr>
              <p:cNvPr id="696" name="Google Shape;696;p23"/>
              <p:cNvSpPr/>
              <p:nvPr/>
            </p:nvSpPr>
            <p:spPr>
              <a:xfrm>
                <a:off x="3764160" y="4299120"/>
                <a:ext cx="133560" cy="133920"/>
              </a:xfrm>
              <a:custGeom>
                <a:rect b="b" l="l" r="r" t="t"/>
                <a:pathLst>
                  <a:path extrusionOk="0" h="372" w="371">
                    <a:moveTo>
                      <a:pt x="371" y="0"/>
                    </a:moveTo>
                    <a:lnTo>
                      <a:pt x="371" y="0"/>
                    </a:lnTo>
                    <a:cubicBezTo>
                      <a:pt x="317" y="69"/>
                      <a:pt x="259" y="135"/>
                      <a:pt x="196" y="197"/>
                    </a:cubicBezTo>
                    <a:lnTo>
                      <a:pt x="196" y="197"/>
                    </a:lnTo>
                    <a:cubicBezTo>
                      <a:pt x="135" y="259"/>
                      <a:pt x="69" y="318"/>
                      <a:pt x="0" y="372"/>
                    </a:cubicBezTo>
                    <a:lnTo>
                      <a:pt x="0" y="372"/>
                    </a:lnTo>
                    <a:cubicBezTo>
                      <a:pt x="54" y="302"/>
                      <a:pt x="112" y="237"/>
                      <a:pt x="175" y="175"/>
                    </a:cubicBezTo>
                    <a:lnTo>
                      <a:pt x="175" y="175"/>
                    </a:lnTo>
                    <a:cubicBezTo>
                      <a:pt x="236" y="113"/>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7" name="Google Shape;697;p23"/>
              <p:cNvSpPr/>
              <p:nvPr/>
            </p:nvSpPr>
            <p:spPr>
              <a:xfrm>
                <a:off x="3866760" y="440208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6" y="175"/>
                    </a:cubicBezTo>
                    <a:lnTo>
                      <a:pt x="176"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8" name="Google Shape;698;p23"/>
              <p:cNvSpPr/>
              <p:nvPr/>
            </p:nvSpPr>
            <p:spPr>
              <a:xfrm>
                <a:off x="3841200" y="4530960"/>
                <a:ext cx="133560" cy="133560"/>
              </a:xfrm>
              <a:custGeom>
                <a:rect b="b" l="l" r="r" t="t"/>
                <a:pathLst>
                  <a:path extrusionOk="0" h="371" w="371">
                    <a:moveTo>
                      <a:pt x="371" y="0"/>
                    </a:moveTo>
                    <a:lnTo>
                      <a:pt x="371" y="0"/>
                    </a:lnTo>
                    <a:cubicBezTo>
                      <a:pt x="317" y="69"/>
                      <a:pt x="259" y="135"/>
                      <a:pt x="196" y="196"/>
                    </a:cubicBezTo>
                    <a:lnTo>
                      <a:pt x="196" y="196"/>
                    </a:lnTo>
                    <a:cubicBezTo>
                      <a:pt x="135" y="259"/>
                      <a:pt x="69" y="317"/>
                      <a:pt x="0" y="371"/>
                    </a:cubicBezTo>
                    <a:lnTo>
                      <a:pt x="0" y="371"/>
                    </a:lnTo>
                    <a:cubicBezTo>
                      <a:pt x="54" y="302"/>
                      <a:pt x="112" y="236"/>
                      <a:pt x="175" y="175"/>
                    </a:cubicBezTo>
                    <a:lnTo>
                      <a:pt x="175" y="175"/>
                    </a:lnTo>
                    <a:cubicBezTo>
                      <a:pt x="237" y="112"/>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9" name="Google Shape;699;p23"/>
              <p:cNvSpPr/>
              <p:nvPr/>
            </p:nvSpPr>
            <p:spPr>
              <a:xfrm>
                <a:off x="3969720" y="450504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5" y="175"/>
                    </a:cubicBezTo>
                    <a:lnTo>
                      <a:pt x="175"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0" name="Google Shape;700;p23"/>
              <p:cNvSpPr/>
              <p:nvPr/>
            </p:nvSpPr>
            <p:spPr>
              <a:xfrm>
                <a:off x="3945240" y="4628520"/>
                <a:ext cx="131760" cy="131760"/>
              </a:xfrm>
              <a:custGeom>
                <a:rect b="b" l="l" r="r" t="t"/>
                <a:pathLst>
                  <a:path extrusionOk="0" h="366" w="366">
                    <a:moveTo>
                      <a:pt x="366" y="0"/>
                    </a:moveTo>
                    <a:lnTo>
                      <a:pt x="366" y="0"/>
                    </a:lnTo>
                    <a:cubicBezTo>
                      <a:pt x="313" y="69"/>
                      <a:pt x="255" y="133"/>
                      <a:pt x="194" y="194"/>
                    </a:cubicBezTo>
                    <a:lnTo>
                      <a:pt x="194" y="194"/>
                    </a:lnTo>
                    <a:cubicBezTo>
                      <a:pt x="133" y="255"/>
                      <a:pt x="69" y="313"/>
                      <a:pt x="0" y="366"/>
                    </a:cubicBezTo>
                    <a:lnTo>
                      <a:pt x="0" y="366"/>
                    </a:lnTo>
                    <a:cubicBezTo>
                      <a:pt x="53" y="298"/>
                      <a:pt x="111" y="233"/>
                      <a:pt x="173" y="172"/>
                    </a:cubicBezTo>
                    <a:lnTo>
                      <a:pt x="173" y="172"/>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1" name="Google Shape;701;p23"/>
              <p:cNvSpPr/>
              <p:nvPr/>
            </p:nvSpPr>
            <p:spPr>
              <a:xfrm>
                <a:off x="4071960" y="4603320"/>
                <a:ext cx="131760" cy="131760"/>
              </a:xfrm>
              <a:custGeom>
                <a:rect b="b" l="l" r="r" t="t"/>
                <a:pathLst>
                  <a:path extrusionOk="0" h="366" w="366">
                    <a:moveTo>
                      <a:pt x="366" y="0"/>
                    </a:moveTo>
                    <a:lnTo>
                      <a:pt x="366" y="0"/>
                    </a:lnTo>
                    <a:cubicBezTo>
                      <a:pt x="313" y="68"/>
                      <a:pt x="255" y="133"/>
                      <a:pt x="194" y="193"/>
                    </a:cubicBezTo>
                    <a:lnTo>
                      <a:pt x="194" y="193"/>
                    </a:lnTo>
                    <a:cubicBezTo>
                      <a:pt x="133" y="255"/>
                      <a:pt x="69" y="313"/>
                      <a:pt x="0" y="366"/>
                    </a:cubicBezTo>
                    <a:lnTo>
                      <a:pt x="0" y="366"/>
                    </a:lnTo>
                    <a:cubicBezTo>
                      <a:pt x="53" y="298"/>
                      <a:pt x="111" y="233"/>
                      <a:pt x="173" y="173"/>
                    </a:cubicBezTo>
                    <a:lnTo>
                      <a:pt x="173" y="173"/>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2" name="Google Shape;702;p23"/>
              <p:cNvSpPr/>
              <p:nvPr/>
            </p:nvSpPr>
            <p:spPr>
              <a:xfrm>
                <a:off x="4021200" y="4350600"/>
                <a:ext cx="133920" cy="133560"/>
              </a:xfrm>
              <a:custGeom>
                <a:rect b="b" l="l" r="r" t="t"/>
                <a:pathLst>
                  <a:path extrusionOk="0" h="371" w="372">
                    <a:moveTo>
                      <a:pt x="372" y="0"/>
                    </a:moveTo>
                    <a:lnTo>
                      <a:pt x="372" y="0"/>
                    </a:lnTo>
                    <a:cubicBezTo>
                      <a:pt x="318" y="69"/>
                      <a:pt x="259" y="135"/>
                      <a:pt x="197" y="197"/>
                    </a:cubicBezTo>
                    <a:lnTo>
                      <a:pt x="197" y="197"/>
                    </a:lnTo>
                    <a:cubicBezTo>
                      <a:pt x="135" y="259"/>
                      <a:pt x="70" y="317"/>
                      <a:pt x="0" y="371"/>
                    </a:cubicBezTo>
                    <a:lnTo>
                      <a:pt x="0" y="371"/>
                    </a:lnTo>
                    <a:cubicBezTo>
                      <a:pt x="54" y="302"/>
                      <a:pt x="112" y="237"/>
                      <a:pt x="175" y="175"/>
                    </a:cubicBezTo>
                    <a:lnTo>
                      <a:pt x="175" y="175"/>
                    </a:lnTo>
                    <a:cubicBezTo>
                      <a:pt x="237" y="113"/>
                      <a:pt x="302" y="54"/>
                      <a:pt x="371" y="0"/>
                    </a:cubicBezTo>
                    <a:lnTo>
                      <a:pt x="372"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3" name="Google Shape;703;p23"/>
              <p:cNvSpPr/>
              <p:nvPr/>
            </p:nvSpPr>
            <p:spPr>
              <a:xfrm>
                <a:off x="4150080" y="4325040"/>
                <a:ext cx="133920" cy="133560"/>
              </a:xfrm>
              <a:custGeom>
                <a:rect b="b" l="l" r="r" t="t"/>
                <a:pathLst>
                  <a:path extrusionOk="0" h="371" w="372">
                    <a:moveTo>
                      <a:pt x="371" y="0"/>
                    </a:moveTo>
                    <a:lnTo>
                      <a:pt x="371" y="0"/>
                    </a:lnTo>
                    <a:cubicBezTo>
                      <a:pt x="317" y="69"/>
                      <a:pt x="259" y="135"/>
                      <a:pt x="196" y="196"/>
                    </a:cubicBezTo>
                    <a:lnTo>
                      <a:pt x="196" y="196"/>
                    </a:lnTo>
                    <a:cubicBezTo>
                      <a:pt x="135" y="259"/>
                      <a:pt x="69" y="317"/>
                      <a:pt x="0" y="371"/>
                    </a:cubicBezTo>
                    <a:lnTo>
                      <a:pt x="0" y="371"/>
                    </a:lnTo>
                    <a:cubicBezTo>
                      <a:pt x="54" y="302"/>
                      <a:pt x="113" y="236"/>
                      <a:pt x="175" y="175"/>
                    </a:cubicBezTo>
                    <a:lnTo>
                      <a:pt x="175" y="175"/>
                    </a:lnTo>
                    <a:cubicBezTo>
                      <a:pt x="237" y="112"/>
                      <a:pt x="303" y="54"/>
                      <a:pt x="372" y="0"/>
                    </a:cubicBezTo>
                    <a:lnTo>
                      <a:pt x="371"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4" name="Google Shape;704;p23"/>
              <p:cNvSpPr/>
              <p:nvPr/>
            </p:nvSpPr>
            <p:spPr>
              <a:xfrm>
                <a:off x="4124160" y="445356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6"/>
                      <a:pt x="175" y="175"/>
                    </a:cubicBezTo>
                    <a:lnTo>
                      <a:pt x="175" y="175"/>
                    </a:lnTo>
                    <a:cubicBezTo>
                      <a:pt x="237" y="112"/>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08" name="Shape 70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09" name="Shape 709"/>
        <p:cNvGrpSpPr/>
        <p:nvPr/>
      </p:nvGrpSpPr>
      <p:grpSpPr>
        <a:xfrm>
          <a:off x="0" y="0"/>
          <a:ext cx="0" cy="0"/>
          <a:chOff x="0" y="0"/>
          <a:chExt cx="0" cy="0"/>
        </a:xfrm>
      </p:grpSpPr>
      <p:sp>
        <p:nvSpPr>
          <p:cNvPr id="710" name="Google Shape;710;p2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1pPr>
            <a:lvl2pPr lvl="1"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2pPr>
            <a:lvl3pPr lvl="2"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3pPr>
            <a:lvl4pPr lvl="3"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4pPr>
            <a:lvl5pPr lvl="4"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5pPr>
            <a:lvl6pPr lvl="5"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6pPr>
            <a:lvl7pPr lvl="6"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7pPr>
            <a:lvl8pPr lvl="7"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8pPr>
            <a:lvl9pPr lvl="8"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1pPr>
            <a:lvl2pPr indent="-317500" lvl="1" marL="9144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2pPr>
            <a:lvl3pPr indent="-317500" lvl="2" marL="13716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3pPr>
            <a:lvl4pPr indent="-317500" lvl="3" marL="18288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4pPr>
            <a:lvl5pPr indent="-317500" lvl="4" marL="22860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5pPr>
            <a:lvl6pPr indent="-317500" lvl="5" marL="27432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6pPr>
            <a:lvl7pPr indent="-317500" lvl="6" marL="32004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7pPr>
            <a:lvl8pPr indent="-317500" lvl="7" marL="36576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8pPr>
            <a:lvl9pPr indent="-317500" lvl="8" marL="41148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05" name="Shape 705"/>
        <p:cNvGrpSpPr/>
        <p:nvPr/>
      </p:nvGrpSpPr>
      <p:grpSpPr>
        <a:xfrm>
          <a:off x="0" y="0"/>
          <a:ext cx="0" cy="0"/>
          <a:chOff x="0" y="0"/>
          <a:chExt cx="0" cy="0"/>
        </a:xfrm>
      </p:grpSpPr>
      <p:sp>
        <p:nvSpPr>
          <p:cNvPr id="706" name="Google Shape;70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07" name="Google Shape;70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3.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BBOA1BqkfyE7SAADsk4uDo0Le8PUrC2hHOgpyzdJ9z8/copy" TargetMode="External"/><Relationship Id="rId5"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psd/colorful-template-design_65712999.htm/?utm_source=slidesgo_template&amp;utm_medium=referral-link&amp;utm_campaign=sg_resources&amp;utm_content=freepik" TargetMode="External"/><Relationship Id="rId4" Type="http://schemas.openxmlformats.org/officeDocument/2006/relationships/hyperlink" Target="https://www.freepik.com/free-psd/colorful-template-design_65713485.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www.freepik.com/free-psd/colorful-template-design_65712999.htm/?utm_source=slidesgo_template&amp;utm_medium=referral-link&amp;utm_campaign=sg_resources&amp;utm_content=freepik" TargetMode="External"/><Relationship Id="rId4" Type="http://schemas.openxmlformats.org/officeDocument/2006/relationships/hyperlink" Target="https://www.freepik.com/free-psd/colorful-template-design_65712454.htm/?utm_source=slidesgo_template&amp;utm_medium=referral-link&amp;utm_campaign=sg_resources&amp;utm_content=freepik" TargetMode="External"/><Relationship Id="rId5" Type="http://schemas.openxmlformats.org/officeDocument/2006/relationships/hyperlink" Target="https://www.freepik.com/free-ai-image/hand-with-sphere-abstract-background_59583701.htm/?utm_source=slidesgo_template&amp;utm_medium=referral-link&amp;utm_campaign=sg_resources&amp;utm_content=freepik" TargetMode="External"/><Relationship Id="rId6" Type="http://schemas.openxmlformats.org/officeDocument/2006/relationships/hyperlink" Target="https://www.freepik.com/free-photo/heart-collage_135164025.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Anton" TargetMode="External"/><Relationship Id="rId4" Type="http://schemas.openxmlformats.org/officeDocument/2006/relationships/hyperlink" Target="https://fonts.google.com/specimen/Syne"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5.png"/><Relationship Id="rId14" Type="http://schemas.openxmlformats.org/officeDocument/2006/relationships/image" Target="../media/image7.png"/><Relationship Id="rId17" Type="http://schemas.openxmlformats.org/officeDocument/2006/relationships/image" Target="../media/image6.png"/><Relationship Id="rId16" Type="http://schemas.openxmlformats.org/officeDocument/2006/relationships/image" Target="../media/image4.png"/><Relationship Id="rId5" Type="http://schemas.openxmlformats.org/officeDocument/2006/relationships/image" Target="../media/image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14" name="Shape 714"/>
        <p:cNvGrpSpPr/>
        <p:nvPr/>
      </p:nvGrpSpPr>
      <p:grpSpPr>
        <a:xfrm>
          <a:off x="0" y="0"/>
          <a:ext cx="0" cy="0"/>
          <a:chOff x="0" y="0"/>
          <a:chExt cx="0" cy="0"/>
        </a:xfrm>
      </p:grpSpPr>
      <p:grpSp>
        <p:nvGrpSpPr>
          <p:cNvPr id="715" name="Google Shape;715;p27"/>
          <p:cNvGrpSpPr/>
          <p:nvPr/>
        </p:nvGrpSpPr>
        <p:grpSpPr>
          <a:xfrm>
            <a:off x="5976073" y="-470798"/>
            <a:ext cx="4040140" cy="6087335"/>
            <a:chOff x="5976073" y="-470798"/>
            <a:chExt cx="4040140" cy="6087335"/>
          </a:xfrm>
        </p:grpSpPr>
        <p:grpSp>
          <p:nvGrpSpPr>
            <p:cNvPr id="716" name="Google Shape;716;p27"/>
            <p:cNvGrpSpPr/>
            <p:nvPr/>
          </p:nvGrpSpPr>
          <p:grpSpPr>
            <a:xfrm rot="-899960">
              <a:off x="6530289" y="2564122"/>
              <a:ext cx="2200216" cy="2815665"/>
              <a:chOff x="1861234" y="3047879"/>
              <a:chExt cx="2200282" cy="2815749"/>
            </a:xfrm>
          </p:grpSpPr>
          <p:sp>
            <p:nvSpPr>
              <p:cNvPr id="717" name="Google Shape;717;p27"/>
              <p:cNvSpPr/>
              <p:nvPr/>
            </p:nvSpPr>
            <p:spPr>
              <a:xfrm rot="6299952">
                <a:off x="1719908" y="3649432"/>
                <a:ext cx="2482934" cy="1612640"/>
              </a:xfrm>
              <a:custGeom>
                <a:rect b="b" l="l" r="r" t="t"/>
                <a:pathLst>
                  <a:path extrusionOk="0" h="682" w="1050">
                    <a:moveTo>
                      <a:pt x="1050" y="682"/>
                    </a:moveTo>
                    <a:lnTo>
                      <a:pt x="341" y="682"/>
                    </a:lnTo>
                    <a:lnTo>
                      <a:pt x="341" y="682"/>
                    </a:lnTo>
                    <a:lnTo>
                      <a:pt x="341" y="682"/>
                    </a:lnTo>
                    <a:cubicBezTo>
                      <a:pt x="281" y="682"/>
                      <a:pt x="223" y="667"/>
                      <a:pt x="171" y="637"/>
                    </a:cubicBezTo>
                    <a:cubicBezTo>
                      <a:pt x="119" y="608"/>
                      <a:pt x="76" y="564"/>
                      <a:pt x="46" y="512"/>
                    </a:cubicBezTo>
                    <a:cubicBezTo>
                      <a:pt x="16" y="460"/>
                      <a:pt x="0" y="401"/>
                      <a:pt x="0" y="341"/>
                    </a:cubicBezTo>
                    <a:cubicBezTo>
                      <a:pt x="0" y="281"/>
                      <a:pt x="16" y="223"/>
                      <a:pt x="46" y="171"/>
                    </a:cubicBezTo>
                    <a:cubicBezTo>
                      <a:pt x="76" y="120"/>
                      <a:pt x="119" y="76"/>
                      <a:pt x="171" y="46"/>
                    </a:cubicBezTo>
                    <a:cubicBezTo>
                      <a:pt x="223" y="16"/>
                      <a:pt x="281" y="0"/>
                      <a:pt x="341" y="0"/>
                    </a:cubicBezTo>
                    <a:lnTo>
                      <a:pt x="341" y="0"/>
                    </a:lnTo>
                    <a:lnTo>
                      <a:pt x="1050" y="0"/>
                    </a:lnTo>
                    <a:lnTo>
                      <a:pt x="1050" y="68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8" name="Google Shape;718;p27"/>
              <p:cNvSpPr/>
              <p:nvPr/>
            </p:nvSpPr>
            <p:spPr>
              <a:xfrm rot="6299952">
                <a:off x="1814371" y="3831652"/>
                <a:ext cx="2317405" cy="1425839"/>
              </a:xfrm>
              <a:custGeom>
                <a:rect b="b" l="l" r="r" t="t"/>
                <a:pathLst>
                  <a:path extrusionOk="0" h="603" w="980">
                    <a:moveTo>
                      <a:pt x="180" y="300"/>
                    </a:moveTo>
                    <a:cubicBezTo>
                      <a:pt x="201" y="340"/>
                      <a:pt x="319" y="418"/>
                      <a:pt x="374" y="398"/>
                    </a:cubicBezTo>
                    <a:cubicBezTo>
                      <a:pt x="429" y="379"/>
                      <a:pt x="485" y="359"/>
                      <a:pt x="511" y="430"/>
                    </a:cubicBezTo>
                    <a:cubicBezTo>
                      <a:pt x="537" y="501"/>
                      <a:pt x="705" y="527"/>
                      <a:pt x="705" y="527"/>
                    </a:cubicBezTo>
                    <a:cubicBezTo>
                      <a:pt x="705" y="527"/>
                      <a:pt x="807" y="611"/>
                      <a:pt x="885" y="593"/>
                    </a:cubicBezTo>
                    <a:lnTo>
                      <a:pt x="885" y="593"/>
                    </a:lnTo>
                    <a:cubicBezTo>
                      <a:pt x="918" y="585"/>
                      <a:pt x="950" y="572"/>
                      <a:pt x="980" y="557"/>
                    </a:cubicBezTo>
                    <a:lnTo>
                      <a:pt x="980" y="481"/>
                    </a:lnTo>
                    <a:cubicBezTo>
                      <a:pt x="839" y="523"/>
                      <a:pt x="884" y="554"/>
                      <a:pt x="768" y="508"/>
                    </a:cubicBezTo>
                    <a:cubicBezTo>
                      <a:pt x="647" y="462"/>
                      <a:pt x="631" y="469"/>
                      <a:pt x="570" y="349"/>
                    </a:cubicBezTo>
                    <a:cubicBezTo>
                      <a:pt x="509" y="230"/>
                      <a:pt x="560" y="33"/>
                      <a:pt x="461" y="257"/>
                    </a:cubicBezTo>
                    <a:cubicBezTo>
                      <a:pt x="361" y="482"/>
                      <a:pt x="156" y="198"/>
                      <a:pt x="156" y="198"/>
                    </a:cubicBezTo>
                    <a:lnTo>
                      <a:pt x="152" y="28"/>
                    </a:lnTo>
                    <a:lnTo>
                      <a:pt x="152" y="28"/>
                    </a:lnTo>
                    <a:cubicBezTo>
                      <a:pt x="152" y="19"/>
                      <a:pt x="149" y="10"/>
                      <a:pt x="145" y="2"/>
                    </a:cubicBezTo>
                    <a:cubicBezTo>
                      <a:pt x="144" y="1"/>
                      <a:pt x="144" y="1"/>
                      <a:pt x="144" y="0"/>
                    </a:cubicBezTo>
                    <a:lnTo>
                      <a:pt x="144" y="0"/>
                    </a:lnTo>
                    <a:cubicBezTo>
                      <a:pt x="129" y="6"/>
                      <a:pt x="114" y="14"/>
                      <a:pt x="101" y="21"/>
                    </a:cubicBezTo>
                    <a:cubicBezTo>
                      <a:pt x="61" y="45"/>
                      <a:pt x="27" y="74"/>
                      <a:pt x="0" y="110"/>
                    </a:cubicBezTo>
                    <a:cubicBezTo>
                      <a:pt x="16" y="153"/>
                      <a:pt x="45" y="172"/>
                      <a:pt x="48" y="206"/>
                    </a:cubicBezTo>
                    <a:cubicBezTo>
                      <a:pt x="53" y="253"/>
                      <a:pt x="126" y="304"/>
                      <a:pt x="96" y="417"/>
                    </a:cubicBezTo>
                    <a:lnTo>
                      <a:pt x="96" y="417"/>
                    </a:lnTo>
                    <a:cubicBezTo>
                      <a:pt x="85" y="455"/>
                      <a:pt x="69" y="491"/>
                      <a:pt x="51" y="524"/>
                    </a:cubicBezTo>
                    <a:cubicBezTo>
                      <a:pt x="44" y="535"/>
                      <a:pt x="38" y="546"/>
                      <a:pt x="30" y="557"/>
                    </a:cubicBezTo>
                    <a:lnTo>
                      <a:pt x="30" y="557"/>
                    </a:lnTo>
                    <a:cubicBezTo>
                      <a:pt x="48" y="574"/>
                      <a:pt x="67" y="590"/>
                      <a:pt x="88" y="603"/>
                    </a:cubicBezTo>
                    <a:cubicBezTo>
                      <a:pt x="111" y="557"/>
                      <a:pt x="128" y="516"/>
                      <a:pt x="130" y="474"/>
                    </a:cubicBezTo>
                    <a:cubicBezTo>
                      <a:pt x="136" y="389"/>
                      <a:pt x="160" y="260"/>
                      <a:pt x="180" y="300"/>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9" name="Google Shape;719;p27"/>
              <p:cNvSpPr/>
              <p:nvPr/>
            </p:nvSpPr>
            <p:spPr>
              <a:xfrm rot="6299952">
                <a:off x="3099518" y="3006418"/>
                <a:ext cx="248293" cy="730654"/>
              </a:xfrm>
              <a:custGeom>
                <a:rect b="b" l="l" r="r" t="t"/>
                <a:pathLst>
                  <a:path extrusionOk="0" h="309" w="105">
                    <a:moveTo>
                      <a:pt x="3" y="126"/>
                    </a:moveTo>
                    <a:lnTo>
                      <a:pt x="3" y="126"/>
                    </a:lnTo>
                    <a:cubicBezTo>
                      <a:pt x="8" y="143"/>
                      <a:pt x="11" y="160"/>
                      <a:pt x="11" y="177"/>
                    </a:cubicBezTo>
                    <a:cubicBezTo>
                      <a:pt x="11" y="190"/>
                      <a:pt x="10" y="202"/>
                      <a:pt x="7" y="214"/>
                    </a:cubicBezTo>
                    <a:lnTo>
                      <a:pt x="7" y="214"/>
                    </a:lnTo>
                    <a:cubicBezTo>
                      <a:pt x="14" y="248"/>
                      <a:pt x="26" y="280"/>
                      <a:pt x="42" y="309"/>
                    </a:cubicBezTo>
                    <a:cubicBezTo>
                      <a:pt x="73" y="287"/>
                      <a:pt x="101" y="273"/>
                      <a:pt x="105" y="217"/>
                    </a:cubicBezTo>
                    <a:cubicBezTo>
                      <a:pt x="110" y="133"/>
                      <a:pt x="56" y="129"/>
                      <a:pt x="39" y="44"/>
                    </a:cubicBezTo>
                    <a:cubicBezTo>
                      <a:pt x="36" y="31"/>
                      <a:pt x="34" y="16"/>
                      <a:pt x="31" y="0"/>
                    </a:cubicBezTo>
                    <a:lnTo>
                      <a:pt x="31" y="0"/>
                    </a:lnTo>
                    <a:cubicBezTo>
                      <a:pt x="13" y="37"/>
                      <a:pt x="3" y="78"/>
                      <a:pt x="0" y="119"/>
                    </a:cubicBezTo>
                    <a:lnTo>
                      <a:pt x="3" y="126"/>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0" name="Google Shape;720;p27"/>
              <p:cNvSpPr/>
              <p:nvPr/>
            </p:nvSpPr>
            <p:spPr>
              <a:xfrm rot="6299952">
                <a:off x="1909201" y="3881590"/>
                <a:ext cx="1241467" cy="650258"/>
              </a:xfrm>
              <a:custGeom>
                <a:rect b="b" l="l" r="r" t="t"/>
                <a:pathLst>
                  <a:path extrusionOk="0" h="275" w="525">
                    <a:moveTo>
                      <a:pt x="236" y="139"/>
                    </a:moveTo>
                    <a:cubicBezTo>
                      <a:pt x="260" y="241"/>
                      <a:pt x="321" y="252"/>
                      <a:pt x="382" y="264"/>
                    </a:cubicBezTo>
                    <a:lnTo>
                      <a:pt x="382" y="264"/>
                    </a:lnTo>
                    <a:cubicBezTo>
                      <a:pt x="389" y="265"/>
                      <a:pt x="395" y="268"/>
                      <a:pt x="401" y="271"/>
                    </a:cubicBezTo>
                    <a:cubicBezTo>
                      <a:pt x="403" y="273"/>
                      <a:pt x="405" y="274"/>
                      <a:pt x="407" y="275"/>
                    </a:cubicBezTo>
                    <a:lnTo>
                      <a:pt x="525" y="275"/>
                    </a:lnTo>
                    <a:cubicBezTo>
                      <a:pt x="505" y="243"/>
                      <a:pt x="510" y="203"/>
                      <a:pt x="417" y="197"/>
                    </a:cubicBezTo>
                    <a:cubicBezTo>
                      <a:pt x="263" y="187"/>
                      <a:pt x="355" y="85"/>
                      <a:pt x="279" y="72"/>
                    </a:cubicBezTo>
                    <a:cubicBezTo>
                      <a:pt x="203" y="60"/>
                      <a:pt x="63" y="-50"/>
                      <a:pt x="58" y="27"/>
                    </a:cubicBezTo>
                    <a:cubicBezTo>
                      <a:pt x="55" y="72"/>
                      <a:pt x="25" y="172"/>
                      <a:pt x="0" y="248"/>
                    </a:cubicBezTo>
                    <a:lnTo>
                      <a:pt x="0" y="248"/>
                    </a:lnTo>
                    <a:cubicBezTo>
                      <a:pt x="23" y="258"/>
                      <a:pt x="46" y="265"/>
                      <a:pt x="70" y="269"/>
                    </a:cubicBezTo>
                    <a:cubicBezTo>
                      <a:pt x="83" y="221"/>
                      <a:pt x="101" y="163"/>
                      <a:pt x="120" y="139"/>
                    </a:cubicBezTo>
                    <a:cubicBezTo>
                      <a:pt x="154" y="95"/>
                      <a:pt x="212" y="37"/>
                      <a:pt x="236" y="139"/>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1" name="Google Shape;721;p27"/>
              <p:cNvSpPr/>
              <p:nvPr/>
            </p:nvSpPr>
            <p:spPr>
              <a:xfrm rot="6299952">
                <a:off x="2207416" y="3928559"/>
                <a:ext cx="238835" cy="153697"/>
              </a:xfrm>
              <a:custGeom>
                <a:rect b="b" l="l" r="r" t="t"/>
                <a:pathLst>
                  <a:path extrusionOk="0" h="65" w="101">
                    <a:moveTo>
                      <a:pt x="1" y="8"/>
                    </a:moveTo>
                    <a:cubicBezTo>
                      <a:pt x="0" y="25"/>
                      <a:pt x="0" y="46"/>
                      <a:pt x="0" y="65"/>
                    </a:cubicBezTo>
                    <a:lnTo>
                      <a:pt x="101" y="65"/>
                    </a:lnTo>
                    <a:cubicBezTo>
                      <a:pt x="57" y="25"/>
                      <a:pt x="3" y="-19"/>
                      <a:pt x="1" y="8"/>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2" name="Google Shape;722;p27"/>
              <p:cNvSpPr/>
              <p:nvPr/>
            </p:nvSpPr>
            <p:spPr>
              <a:xfrm rot="6299952">
                <a:off x="2238621" y="4325433"/>
                <a:ext cx="1773524" cy="1082976"/>
              </a:xfrm>
              <a:custGeom>
                <a:rect b="b" l="l" r="r" t="t"/>
                <a:pathLst>
                  <a:path extrusionOk="0" h="458" w="750">
                    <a:moveTo>
                      <a:pt x="2" y="120"/>
                    </a:moveTo>
                    <a:cubicBezTo>
                      <a:pt x="24" y="253"/>
                      <a:pt x="231" y="43"/>
                      <a:pt x="289" y="100"/>
                    </a:cubicBezTo>
                    <a:cubicBezTo>
                      <a:pt x="346" y="158"/>
                      <a:pt x="340" y="366"/>
                      <a:pt x="440" y="372"/>
                    </a:cubicBezTo>
                    <a:cubicBezTo>
                      <a:pt x="539" y="379"/>
                      <a:pt x="542" y="348"/>
                      <a:pt x="591" y="421"/>
                    </a:cubicBezTo>
                    <a:cubicBezTo>
                      <a:pt x="624" y="470"/>
                      <a:pt x="675" y="461"/>
                      <a:pt x="750" y="448"/>
                    </a:cubicBezTo>
                    <a:lnTo>
                      <a:pt x="750" y="382"/>
                    </a:lnTo>
                    <a:cubicBezTo>
                      <a:pt x="612" y="378"/>
                      <a:pt x="520" y="350"/>
                      <a:pt x="495" y="253"/>
                    </a:cubicBezTo>
                    <a:cubicBezTo>
                      <a:pt x="473" y="172"/>
                      <a:pt x="474" y="72"/>
                      <a:pt x="449" y="0"/>
                    </a:cubicBezTo>
                    <a:lnTo>
                      <a:pt x="47" y="0"/>
                    </a:lnTo>
                    <a:cubicBezTo>
                      <a:pt x="13" y="34"/>
                      <a:pt x="-5" y="75"/>
                      <a:pt x="2" y="120"/>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3" name="Google Shape;723;p27"/>
              <p:cNvSpPr/>
              <p:nvPr/>
            </p:nvSpPr>
            <p:spPr>
              <a:xfrm rot="6299952">
                <a:off x="2822017" y="5085726"/>
                <a:ext cx="602998" cy="773216"/>
              </a:xfrm>
              <a:custGeom>
                <a:rect b="b" l="l" r="r" t="t"/>
                <a:pathLst>
                  <a:path extrusionOk="0" h="327" w="255">
                    <a:moveTo>
                      <a:pt x="255" y="257"/>
                    </a:moveTo>
                    <a:cubicBezTo>
                      <a:pt x="186" y="266"/>
                      <a:pt x="152" y="247"/>
                      <a:pt x="149" y="202"/>
                    </a:cubicBezTo>
                    <a:cubicBezTo>
                      <a:pt x="147" y="167"/>
                      <a:pt x="104" y="75"/>
                      <a:pt x="66" y="0"/>
                    </a:cubicBezTo>
                    <a:lnTo>
                      <a:pt x="0" y="0"/>
                    </a:lnTo>
                    <a:cubicBezTo>
                      <a:pt x="26" y="76"/>
                      <a:pt x="54" y="170"/>
                      <a:pt x="92" y="252"/>
                    </a:cubicBezTo>
                    <a:cubicBezTo>
                      <a:pt x="127" y="326"/>
                      <a:pt x="186" y="333"/>
                      <a:pt x="255" y="324"/>
                    </a:cubicBezTo>
                    <a:lnTo>
                      <a:pt x="255" y="257"/>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4" name="Google Shape;724;p27"/>
              <p:cNvSpPr/>
              <p:nvPr/>
            </p:nvSpPr>
            <p:spPr>
              <a:xfrm rot="6299952">
                <a:off x="3097496" y="5444738"/>
                <a:ext cx="300317" cy="435082"/>
              </a:xfrm>
              <a:custGeom>
                <a:rect b="b" l="l" r="r" t="t"/>
                <a:pathLst>
                  <a:path extrusionOk="0" h="184" w="127">
                    <a:moveTo>
                      <a:pt x="107" y="184"/>
                    </a:moveTo>
                    <a:cubicBezTo>
                      <a:pt x="114" y="184"/>
                      <a:pt x="120" y="184"/>
                      <a:pt x="127" y="184"/>
                    </a:cubicBezTo>
                    <a:lnTo>
                      <a:pt x="127" y="0"/>
                    </a:lnTo>
                    <a:lnTo>
                      <a:pt x="120" y="0"/>
                    </a:lnTo>
                    <a:cubicBezTo>
                      <a:pt x="108" y="57"/>
                      <a:pt x="94" y="43"/>
                      <a:pt x="81" y="0"/>
                    </a:cubicBezTo>
                    <a:lnTo>
                      <a:pt x="0" y="0"/>
                    </a:lnTo>
                    <a:cubicBezTo>
                      <a:pt x="15" y="82"/>
                      <a:pt x="46" y="183"/>
                      <a:pt x="107" y="184"/>
                    </a:cubicBezTo>
                    <a:close/>
                  </a:path>
                </a:pathLst>
              </a:custGeom>
              <a:solidFill>
                <a:schemeClr val="accent2"/>
              </a:solidFill>
              <a:ln>
                <a:noFill/>
              </a:ln>
            </p:spPr>
            <p:txBody>
              <a:bodyPr anchorCtr="1" anchor="ctr" bIns="21225" lIns="90000" spcFirstLastPara="1" rIns="90000" wrap="square" tIns="21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25" name="Google Shape;725;p27"/>
            <p:cNvGrpSpPr/>
            <p:nvPr/>
          </p:nvGrpSpPr>
          <p:grpSpPr>
            <a:xfrm>
              <a:off x="5976073" y="1562005"/>
              <a:ext cx="1483769" cy="1486156"/>
              <a:chOff x="-3513814" y="3386670"/>
              <a:chExt cx="1224131" cy="1226100"/>
            </a:xfrm>
          </p:grpSpPr>
          <p:sp>
            <p:nvSpPr>
              <p:cNvPr id="726" name="Google Shape;726;p27"/>
              <p:cNvSpPr/>
              <p:nvPr/>
            </p:nvSpPr>
            <p:spPr>
              <a:xfrm>
                <a:off x="-3513748" y="3386670"/>
                <a:ext cx="1224000" cy="12261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727" name="Google Shape;727;p27"/>
              <p:cNvGrpSpPr/>
              <p:nvPr/>
            </p:nvGrpSpPr>
            <p:grpSpPr>
              <a:xfrm>
                <a:off x="-3513814" y="3386727"/>
                <a:ext cx="1224131" cy="1225985"/>
                <a:chOff x="-3505302" y="3378015"/>
                <a:chExt cx="1224131" cy="1225985"/>
              </a:xfrm>
            </p:grpSpPr>
            <p:sp>
              <p:nvSpPr>
                <p:cNvPr id="728" name="Google Shape;728;p27"/>
                <p:cNvSpPr/>
                <p:nvPr/>
              </p:nvSpPr>
              <p:spPr>
                <a:xfrm>
                  <a:off x="-3505302" y="3378015"/>
                  <a:ext cx="203099" cy="203100"/>
                </a:xfrm>
                <a:custGeom>
                  <a:rect b="b" l="l" r="r" t="t"/>
                  <a:pathLst>
                    <a:path extrusionOk="0" h="110" w="110">
                      <a:moveTo>
                        <a:pt x="6" y="0"/>
                      </a:moveTo>
                      <a:lnTo>
                        <a:pt x="0" y="6"/>
                      </a:lnTo>
                      <a:lnTo>
                        <a:pt x="0" y="110"/>
                      </a:lnTo>
                      <a:lnTo>
                        <a:pt x="110" y="0"/>
                      </a:lnTo>
                      <a:lnTo>
                        <a:pt x="6" y="0"/>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9" name="Google Shape;729;p27"/>
                <p:cNvSpPr/>
                <p:nvPr/>
              </p:nvSpPr>
              <p:spPr>
                <a:xfrm>
                  <a:off x="-3505302" y="3378015"/>
                  <a:ext cx="576061" cy="576065"/>
                </a:xfrm>
                <a:custGeom>
                  <a:rect b="b" l="l" r="r" t="t"/>
                  <a:pathLst>
                    <a:path extrusionOk="0" h="312" w="312">
                      <a:moveTo>
                        <a:pt x="208" y="0"/>
                      </a:moveTo>
                      <a:lnTo>
                        <a:pt x="0" y="208"/>
                      </a:lnTo>
                      <a:lnTo>
                        <a:pt x="0" y="312"/>
                      </a:lnTo>
                      <a:lnTo>
                        <a:pt x="312" y="0"/>
                      </a:lnTo>
                      <a:lnTo>
                        <a:pt x="208"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0" name="Google Shape;730;p27"/>
                <p:cNvSpPr/>
                <p:nvPr/>
              </p:nvSpPr>
              <p:spPr>
                <a:xfrm>
                  <a:off x="-3505302" y="3378015"/>
                  <a:ext cx="949024" cy="949030"/>
                </a:xfrm>
                <a:custGeom>
                  <a:rect b="b" l="l" r="r" t="t"/>
                  <a:pathLst>
                    <a:path extrusionOk="0" h="514" w="514">
                      <a:moveTo>
                        <a:pt x="410" y="0"/>
                      </a:moveTo>
                      <a:lnTo>
                        <a:pt x="0" y="410"/>
                      </a:lnTo>
                      <a:lnTo>
                        <a:pt x="0" y="514"/>
                      </a:lnTo>
                      <a:lnTo>
                        <a:pt x="514" y="0"/>
                      </a:lnTo>
                      <a:lnTo>
                        <a:pt x="41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1" name="Google Shape;731;p27"/>
                <p:cNvSpPr/>
                <p:nvPr/>
              </p:nvSpPr>
              <p:spPr>
                <a:xfrm>
                  <a:off x="-3505302" y="3378015"/>
                  <a:ext cx="1224130" cy="1225985"/>
                </a:xfrm>
                <a:custGeom>
                  <a:rect b="b" l="l" r="r" t="t"/>
                  <a:pathLst>
                    <a:path extrusionOk="0" h="664" w="663">
                      <a:moveTo>
                        <a:pt x="663" y="0"/>
                      </a:moveTo>
                      <a:lnTo>
                        <a:pt x="612" y="0"/>
                      </a:lnTo>
                      <a:lnTo>
                        <a:pt x="0" y="612"/>
                      </a:lnTo>
                      <a:lnTo>
                        <a:pt x="0" y="664"/>
                      </a:lnTo>
                      <a:lnTo>
                        <a:pt x="52" y="664"/>
                      </a:lnTo>
                      <a:lnTo>
                        <a:pt x="663" y="52"/>
                      </a:lnTo>
                      <a:lnTo>
                        <a:pt x="663"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2" name="Google Shape;732;p27"/>
                <p:cNvSpPr/>
                <p:nvPr/>
              </p:nvSpPr>
              <p:spPr>
                <a:xfrm>
                  <a:off x="-3228350" y="3654969"/>
                  <a:ext cx="947178" cy="949030"/>
                </a:xfrm>
                <a:custGeom>
                  <a:rect b="b" l="l" r="r" t="t"/>
                  <a:pathLst>
                    <a:path extrusionOk="0" h="514" w="513">
                      <a:moveTo>
                        <a:pt x="513" y="0"/>
                      </a:moveTo>
                      <a:lnTo>
                        <a:pt x="0" y="514"/>
                      </a:lnTo>
                      <a:lnTo>
                        <a:pt x="104" y="514"/>
                      </a:lnTo>
                      <a:lnTo>
                        <a:pt x="513" y="104"/>
                      </a:lnTo>
                      <a:lnTo>
                        <a:pt x="513"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3" name="Google Shape;733;p27"/>
                <p:cNvSpPr/>
                <p:nvPr/>
              </p:nvSpPr>
              <p:spPr>
                <a:xfrm>
                  <a:off x="-2855387" y="4027934"/>
                  <a:ext cx="574215" cy="576065"/>
                </a:xfrm>
                <a:custGeom>
                  <a:rect b="b" l="l" r="r" t="t"/>
                  <a:pathLst>
                    <a:path extrusionOk="0" h="312" w="311">
                      <a:moveTo>
                        <a:pt x="311" y="0"/>
                      </a:moveTo>
                      <a:lnTo>
                        <a:pt x="0" y="312"/>
                      </a:lnTo>
                      <a:lnTo>
                        <a:pt x="104" y="312"/>
                      </a:lnTo>
                      <a:lnTo>
                        <a:pt x="311" y="104"/>
                      </a:lnTo>
                      <a:lnTo>
                        <a:pt x="311"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4" name="Google Shape;734;p27"/>
                <p:cNvSpPr/>
                <p:nvPr/>
              </p:nvSpPr>
              <p:spPr>
                <a:xfrm>
                  <a:off x="-2482424" y="4400899"/>
                  <a:ext cx="201252" cy="203100"/>
                </a:xfrm>
                <a:custGeom>
                  <a:rect b="b" l="l" r="r" t="t"/>
                  <a:pathLst>
                    <a:path extrusionOk="0" h="110" w="109">
                      <a:moveTo>
                        <a:pt x="109" y="0"/>
                      </a:moveTo>
                      <a:lnTo>
                        <a:pt x="0" y="110"/>
                      </a:lnTo>
                      <a:lnTo>
                        <a:pt x="103" y="110"/>
                      </a:lnTo>
                      <a:lnTo>
                        <a:pt x="109" y="103"/>
                      </a:lnTo>
                      <a:lnTo>
                        <a:pt x="109" y="0"/>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735" name="Google Shape;735;p27"/>
            <p:cNvSpPr/>
            <p:nvPr/>
          </p:nvSpPr>
          <p:spPr>
            <a:xfrm>
              <a:off x="6354613" y="378755"/>
              <a:ext cx="726675" cy="724615"/>
            </a:xfrm>
            <a:custGeom>
              <a:rect b="b" l="l" r="r" t="t"/>
              <a:pathLst>
                <a:path extrusionOk="0" h="342" w="343">
                  <a:moveTo>
                    <a:pt x="171" y="0"/>
                  </a:moveTo>
                  <a:lnTo>
                    <a:pt x="192" y="72"/>
                  </a:lnTo>
                  <a:lnTo>
                    <a:pt x="192" y="72"/>
                  </a:lnTo>
                  <a:cubicBezTo>
                    <a:pt x="195" y="81"/>
                    <a:pt x="198" y="90"/>
                    <a:pt x="203" y="98"/>
                  </a:cubicBezTo>
                  <a:cubicBezTo>
                    <a:pt x="213" y="115"/>
                    <a:pt x="227" y="129"/>
                    <a:pt x="245" y="139"/>
                  </a:cubicBezTo>
                  <a:cubicBezTo>
                    <a:pt x="253" y="144"/>
                    <a:pt x="261" y="147"/>
                    <a:pt x="270" y="150"/>
                  </a:cubicBezTo>
                  <a:lnTo>
                    <a:pt x="343" y="171"/>
                  </a:lnTo>
                  <a:lnTo>
                    <a:pt x="270" y="192"/>
                  </a:lnTo>
                  <a:lnTo>
                    <a:pt x="270" y="192"/>
                  </a:lnTo>
                  <a:cubicBezTo>
                    <a:pt x="261" y="194"/>
                    <a:pt x="253" y="198"/>
                    <a:pt x="245" y="202"/>
                  </a:cubicBezTo>
                  <a:cubicBezTo>
                    <a:pt x="227" y="212"/>
                    <a:pt x="213" y="227"/>
                    <a:pt x="203" y="244"/>
                  </a:cubicBezTo>
                  <a:cubicBezTo>
                    <a:pt x="198" y="252"/>
                    <a:pt x="195" y="260"/>
                    <a:pt x="192" y="269"/>
                  </a:cubicBezTo>
                  <a:lnTo>
                    <a:pt x="171" y="342"/>
                  </a:lnTo>
                  <a:lnTo>
                    <a:pt x="151" y="269"/>
                  </a:lnTo>
                  <a:lnTo>
                    <a:pt x="151" y="269"/>
                  </a:lnTo>
                  <a:cubicBezTo>
                    <a:pt x="148" y="260"/>
                    <a:pt x="144" y="252"/>
                    <a:pt x="140" y="244"/>
                  </a:cubicBezTo>
                  <a:cubicBezTo>
                    <a:pt x="130" y="227"/>
                    <a:pt x="116" y="212"/>
                    <a:pt x="98" y="202"/>
                  </a:cubicBezTo>
                  <a:cubicBezTo>
                    <a:pt x="90" y="198"/>
                    <a:pt x="82" y="194"/>
                    <a:pt x="73" y="192"/>
                  </a:cubicBezTo>
                  <a:lnTo>
                    <a:pt x="0" y="171"/>
                  </a:lnTo>
                  <a:lnTo>
                    <a:pt x="73" y="150"/>
                  </a:lnTo>
                  <a:lnTo>
                    <a:pt x="73" y="150"/>
                  </a:lnTo>
                  <a:cubicBezTo>
                    <a:pt x="82" y="147"/>
                    <a:pt x="90" y="144"/>
                    <a:pt x="98" y="139"/>
                  </a:cubicBezTo>
                  <a:cubicBezTo>
                    <a:pt x="116" y="129"/>
                    <a:pt x="130" y="115"/>
                    <a:pt x="140" y="98"/>
                  </a:cubicBezTo>
                  <a:cubicBezTo>
                    <a:pt x="144" y="90"/>
                    <a:pt x="148" y="81"/>
                    <a:pt x="151" y="72"/>
                  </a:cubicBezTo>
                  <a:lnTo>
                    <a:pt x="171" y="0"/>
                  </a:lnTo>
                  <a:close/>
                </a:path>
              </a:pathLst>
            </a:custGeom>
            <a:noFill/>
            <a:ln cap="flat" cmpd="sng" w="19050">
              <a:solidFill>
                <a:schemeClr val="accent4"/>
              </a:solidFill>
              <a:prstDash val="solid"/>
              <a:round/>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6" name="Google Shape;736;p27"/>
            <p:cNvSpPr/>
            <p:nvPr/>
          </p:nvSpPr>
          <p:spPr>
            <a:xfrm>
              <a:off x="7040925" y="770775"/>
              <a:ext cx="1483750" cy="1486750"/>
            </a:xfrm>
            <a:custGeom>
              <a:rect b="b" l="l" r="r" t="t"/>
              <a:pathLst>
                <a:path extrusionOk="0" h="495" w="494">
                  <a:moveTo>
                    <a:pt x="247" y="0"/>
                  </a:moveTo>
                  <a:lnTo>
                    <a:pt x="279" y="128"/>
                  </a:lnTo>
                  <a:lnTo>
                    <a:pt x="370" y="33"/>
                  </a:lnTo>
                  <a:lnTo>
                    <a:pt x="334" y="160"/>
                  </a:lnTo>
                  <a:lnTo>
                    <a:pt x="461" y="124"/>
                  </a:lnTo>
                  <a:lnTo>
                    <a:pt x="366" y="215"/>
                  </a:lnTo>
                  <a:lnTo>
                    <a:pt x="494" y="247"/>
                  </a:lnTo>
                  <a:lnTo>
                    <a:pt x="366" y="279"/>
                  </a:lnTo>
                  <a:lnTo>
                    <a:pt x="461" y="371"/>
                  </a:lnTo>
                  <a:lnTo>
                    <a:pt x="334" y="335"/>
                  </a:lnTo>
                  <a:lnTo>
                    <a:pt x="370" y="462"/>
                  </a:lnTo>
                  <a:lnTo>
                    <a:pt x="279" y="367"/>
                  </a:lnTo>
                  <a:lnTo>
                    <a:pt x="247" y="495"/>
                  </a:lnTo>
                  <a:lnTo>
                    <a:pt x="215" y="367"/>
                  </a:lnTo>
                  <a:lnTo>
                    <a:pt x="124" y="462"/>
                  </a:lnTo>
                  <a:lnTo>
                    <a:pt x="159" y="335"/>
                  </a:lnTo>
                  <a:lnTo>
                    <a:pt x="33" y="371"/>
                  </a:lnTo>
                  <a:lnTo>
                    <a:pt x="128" y="279"/>
                  </a:lnTo>
                  <a:lnTo>
                    <a:pt x="0" y="247"/>
                  </a:lnTo>
                  <a:lnTo>
                    <a:pt x="128" y="215"/>
                  </a:lnTo>
                  <a:lnTo>
                    <a:pt x="33" y="124"/>
                  </a:lnTo>
                  <a:lnTo>
                    <a:pt x="159" y="160"/>
                  </a:lnTo>
                  <a:lnTo>
                    <a:pt x="124" y="33"/>
                  </a:lnTo>
                  <a:lnTo>
                    <a:pt x="215" y="128"/>
                  </a:lnTo>
                  <a:lnTo>
                    <a:pt x="247" y="0"/>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737" name="Google Shape;737;p27"/>
            <p:cNvGrpSpPr/>
            <p:nvPr/>
          </p:nvGrpSpPr>
          <p:grpSpPr>
            <a:xfrm>
              <a:off x="7283986" y="-470798"/>
              <a:ext cx="2732227" cy="2423719"/>
              <a:chOff x="3764160" y="4299120"/>
              <a:chExt cx="519840" cy="461160"/>
            </a:xfrm>
          </p:grpSpPr>
          <p:sp>
            <p:nvSpPr>
              <p:cNvPr id="738" name="Google Shape;738;p27"/>
              <p:cNvSpPr/>
              <p:nvPr/>
            </p:nvSpPr>
            <p:spPr>
              <a:xfrm>
                <a:off x="3764160" y="4299120"/>
                <a:ext cx="133560" cy="133920"/>
              </a:xfrm>
              <a:custGeom>
                <a:rect b="b" l="l" r="r" t="t"/>
                <a:pathLst>
                  <a:path extrusionOk="0" h="372" w="371">
                    <a:moveTo>
                      <a:pt x="371" y="0"/>
                    </a:moveTo>
                    <a:lnTo>
                      <a:pt x="371" y="0"/>
                    </a:lnTo>
                    <a:cubicBezTo>
                      <a:pt x="317" y="69"/>
                      <a:pt x="259" y="135"/>
                      <a:pt x="196" y="197"/>
                    </a:cubicBezTo>
                    <a:lnTo>
                      <a:pt x="196" y="197"/>
                    </a:lnTo>
                    <a:cubicBezTo>
                      <a:pt x="135" y="259"/>
                      <a:pt x="69" y="318"/>
                      <a:pt x="0" y="372"/>
                    </a:cubicBezTo>
                    <a:lnTo>
                      <a:pt x="0" y="372"/>
                    </a:lnTo>
                    <a:cubicBezTo>
                      <a:pt x="54" y="302"/>
                      <a:pt x="112" y="237"/>
                      <a:pt x="175" y="175"/>
                    </a:cubicBezTo>
                    <a:lnTo>
                      <a:pt x="175" y="175"/>
                    </a:lnTo>
                    <a:cubicBezTo>
                      <a:pt x="236" y="113"/>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9" name="Google Shape;739;p27"/>
              <p:cNvSpPr/>
              <p:nvPr/>
            </p:nvSpPr>
            <p:spPr>
              <a:xfrm>
                <a:off x="3866760" y="440208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6" y="175"/>
                    </a:cubicBezTo>
                    <a:lnTo>
                      <a:pt x="176"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0" name="Google Shape;740;p27"/>
              <p:cNvSpPr/>
              <p:nvPr/>
            </p:nvSpPr>
            <p:spPr>
              <a:xfrm>
                <a:off x="3841200" y="4530960"/>
                <a:ext cx="133560" cy="133560"/>
              </a:xfrm>
              <a:custGeom>
                <a:rect b="b" l="l" r="r" t="t"/>
                <a:pathLst>
                  <a:path extrusionOk="0" h="371" w="371">
                    <a:moveTo>
                      <a:pt x="371" y="0"/>
                    </a:moveTo>
                    <a:lnTo>
                      <a:pt x="371" y="0"/>
                    </a:lnTo>
                    <a:cubicBezTo>
                      <a:pt x="317" y="69"/>
                      <a:pt x="259" y="135"/>
                      <a:pt x="196" y="196"/>
                    </a:cubicBezTo>
                    <a:lnTo>
                      <a:pt x="196" y="196"/>
                    </a:lnTo>
                    <a:cubicBezTo>
                      <a:pt x="135" y="259"/>
                      <a:pt x="69" y="317"/>
                      <a:pt x="0" y="371"/>
                    </a:cubicBezTo>
                    <a:lnTo>
                      <a:pt x="0" y="371"/>
                    </a:lnTo>
                    <a:cubicBezTo>
                      <a:pt x="54" y="302"/>
                      <a:pt x="112" y="236"/>
                      <a:pt x="175" y="175"/>
                    </a:cubicBezTo>
                    <a:lnTo>
                      <a:pt x="175" y="175"/>
                    </a:lnTo>
                    <a:cubicBezTo>
                      <a:pt x="237" y="112"/>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1" name="Google Shape;741;p27"/>
              <p:cNvSpPr/>
              <p:nvPr/>
            </p:nvSpPr>
            <p:spPr>
              <a:xfrm>
                <a:off x="3969720" y="450504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5" y="175"/>
                    </a:cubicBezTo>
                    <a:lnTo>
                      <a:pt x="175"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2" name="Google Shape;742;p27"/>
              <p:cNvSpPr/>
              <p:nvPr/>
            </p:nvSpPr>
            <p:spPr>
              <a:xfrm>
                <a:off x="3945240" y="4628520"/>
                <a:ext cx="131760" cy="131760"/>
              </a:xfrm>
              <a:custGeom>
                <a:rect b="b" l="l" r="r" t="t"/>
                <a:pathLst>
                  <a:path extrusionOk="0" h="366" w="366">
                    <a:moveTo>
                      <a:pt x="366" y="0"/>
                    </a:moveTo>
                    <a:lnTo>
                      <a:pt x="366" y="0"/>
                    </a:lnTo>
                    <a:cubicBezTo>
                      <a:pt x="313" y="69"/>
                      <a:pt x="255" y="133"/>
                      <a:pt x="194" y="194"/>
                    </a:cubicBezTo>
                    <a:lnTo>
                      <a:pt x="194" y="194"/>
                    </a:lnTo>
                    <a:cubicBezTo>
                      <a:pt x="133" y="255"/>
                      <a:pt x="69" y="313"/>
                      <a:pt x="0" y="366"/>
                    </a:cubicBezTo>
                    <a:lnTo>
                      <a:pt x="0" y="366"/>
                    </a:lnTo>
                    <a:cubicBezTo>
                      <a:pt x="53" y="298"/>
                      <a:pt x="111" y="233"/>
                      <a:pt x="173" y="172"/>
                    </a:cubicBezTo>
                    <a:lnTo>
                      <a:pt x="173" y="172"/>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3" name="Google Shape;743;p27"/>
              <p:cNvSpPr/>
              <p:nvPr/>
            </p:nvSpPr>
            <p:spPr>
              <a:xfrm>
                <a:off x="4071960" y="4603320"/>
                <a:ext cx="131760" cy="131760"/>
              </a:xfrm>
              <a:custGeom>
                <a:rect b="b" l="l" r="r" t="t"/>
                <a:pathLst>
                  <a:path extrusionOk="0" h="366" w="366">
                    <a:moveTo>
                      <a:pt x="366" y="0"/>
                    </a:moveTo>
                    <a:lnTo>
                      <a:pt x="366" y="0"/>
                    </a:lnTo>
                    <a:cubicBezTo>
                      <a:pt x="313" y="68"/>
                      <a:pt x="255" y="133"/>
                      <a:pt x="194" y="193"/>
                    </a:cubicBezTo>
                    <a:lnTo>
                      <a:pt x="194" y="193"/>
                    </a:lnTo>
                    <a:cubicBezTo>
                      <a:pt x="133" y="255"/>
                      <a:pt x="69" y="313"/>
                      <a:pt x="0" y="366"/>
                    </a:cubicBezTo>
                    <a:lnTo>
                      <a:pt x="0" y="366"/>
                    </a:lnTo>
                    <a:cubicBezTo>
                      <a:pt x="53" y="298"/>
                      <a:pt x="111" y="233"/>
                      <a:pt x="173" y="173"/>
                    </a:cubicBezTo>
                    <a:lnTo>
                      <a:pt x="173" y="173"/>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4" name="Google Shape;744;p27"/>
              <p:cNvSpPr/>
              <p:nvPr/>
            </p:nvSpPr>
            <p:spPr>
              <a:xfrm>
                <a:off x="4021200" y="4350600"/>
                <a:ext cx="133920" cy="133560"/>
              </a:xfrm>
              <a:custGeom>
                <a:rect b="b" l="l" r="r" t="t"/>
                <a:pathLst>
                  <a:path extrusionOk="0" h="371" w="372">
                    <a:moveTo>
                      <a:pt x="372" y="0"/>
                    </a:moveTo>
                    <a:lnTo>
                      <a:pt x="372" y="0"/>
                    </a:lnTo>
                    <a:cubicBezTo>
                      <a:pt x="318" y="69"/>
                      <a:pt x="259" y="135"/>
                      <a:pt x="197" y="197"/>
                    </a:cubicBezTo>
                    <a:lnTo>
                      <a:pt x="197" y="197"/>
                    </a:lnTo>
                    <a:cubicBezTo>
                      <a:pt x="135" y="259"/>
                      <a:pt x="70" y="317"/>
                      <a:pt x="0" y="371"/>
                    </a:cubicBezTo>
                    <a:lnTo>
                      <a:pt x="0" y="371"/>
                    </a:lnTo>
                    <a:cubicBezTo>
                      <a:pt x="54" y="302"/>
                      <a:pt x="112" y="237"/>
                      <a:pt x="175" y="175"/>
                    </a:cubicBezTo>
                    <a:lnTo>
                      <a:pt x="175" y="175"/>
                    </a:lnTo>
                    <a:cubicBezTo>
                      <a:pt x="237" y="113"/>
                      <a:pt x="302" y="54"/>
                      <a:pt x="371" y="0"/>
                    </a:cubicBezTo>
                    <a:lnTo>
                      <a:pt x="372"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5" name="Google Shape;745;p27"/>
              <p:cNvSpPr/>
              <p:nvPr/>
            </p:nvSpPr>
            <p:spPr>
              <a:xfrm>
                <a:off x="4150080" y="4325040"/>
                <a:ext cx="133920" cy="133560"/>
              </a:xfrm>
              <a:custGeom>
                <a:rect b="b" l="l" r="r" t="t"/>
                <a:pathLst>
                  <a:path extrusionOk="0" h="371" w="372">
                    <a:moveTo>
                      <a:pt x="371" y="0"/>
                    </a:moveTo>
                    <a:lnTo>
                      <a:pt x="371" y="0"/>
                    </a:lnTo>
                    <a:cubicBezTo>
                      <a:pt x="317" y="69"/>
                      <a:pt x="259" y="135"/>
                      <a:pt x="196" y="196"/>
                    </a:cubicBezTo>
                    <a:lnTo>
                      <a:pt x="196" y="196"/>
                    </a:lnTo>
                    <a:cubicBezTo>
                      <a:pt x="135" y="259"/>
                      <a:pt x="69" y="317"/>
                      <a:pt x="0" y="371"/>
                    </a:cubicBezTo>
                    <a:lnTo>
                      <a:pt x="0" y="371"/>
                    </a:lnTo>
                    <a:cubicBezTo>
                      <a:pt x="54" y="302"/>
                      <a:pt x="113" y="236"/>
                      <a:pt x="175" y="175"/>
                    </a:cubicBezTo>
                    <a:lnTo>
                      <a:pt x="175" y="175"/>
                    </a:lnTo>
                    <a:cubicBezTo>
                      <a:pt x="237" y="112"/>
                      <a:pt x="303" y="54"/>
                      <a:pt x="372" y="0"/>
                    </a:cubicBezTo>
                    <a:lnTo>
                      <a:pt x="371"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6" name="Google Shape;746;p27"/>
              <p:cNvSpPr/>
              <p:nvPr/>
            </p:nvSpPr>
            <p:spPr>
              <a:xfrm>
                <a:off x="4124160" y="445356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6"/>
                      <a:pt x="175" y="175"/>
                    </a:cubicBezTo>
                    <a:lnTo>
                      <a:pt x="175" y="175"/>
                    </a:lnTo>
                    <a:cubicBezTo>
                      <a:pt x="237" y="112"/>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747" name="Google Shape;747;p27"/>
          <p:cNvGrpSpPr/>
          <p:nvPr/>
        </p:nvGrpSpPr>
        <p:grpSpPr>
          <a:xfrm flipH="1">
            <a:off x="516320" y="4188816"/>
            <a:ext cx="9025988" cy="2121647"/>
            <a:chOff x="2772360" y="4728960"/>
            <a:chExt cx="813240" cy="191160"/>
          </a:xfrm>
        </p:grpSpPr>
        <p:sp>
          <p:nvSpPr>
            <p:cNvPr id="748" name="Google Shape;748;p27"/>
            <p:cNvSpPr/>
            <p:nvPr/>
          </p:nvSpPr>
          <p:spPr>
            <a:xfrm>
              <a:off x="2772360" y="4728960"/>
              <a:ext cx="813240" cy="191160"/>
            </a:xfrm>
            <a:custGeom>
              <a:rect b="b" l="l" r="r" t="t"/>
              <a:pathLst>
                <a:path extrusionOk="0" h="531" w="2259">
                  <a:moveTo>
                    <a:pt x="0" y="135"/>
                  </a:moveTo>
                  <a:lnTo>
                    <a:pt x="93" y="21"/>
                  </a:lnTo>
                  <a:lnTo>
                    <a:pt x="93" y="21"/>
                  </a:lnTo>
                  <a:cubicBezTo>
                    <a:pt x="97" y="16"/>
                    <a:pt x="103" y="12"/>
                    <a:pt x="109" y="8"/>
                  </a:cubicBezTo>
                  <a:cubicBezTo>
                    <a:pt x="118" y="3"/>
                    <a:pt x="128" y="0"/>
                    <a:pt x="138" y="0"/>
                  </a:cubicBezTo>
                  <a:cubicBezTo>
                    <a:pt x="148" y="0"/>
                    <a:pt x="158" y="3"/>
                    <a:pt x="167" y="8"/>
                  </a:cubicBezTo>
                  <a:cubicBezTo>
                    <a:pt x="176" y="14"/>
                    <a:pt x="182" y="20"/>
                    <a:pt x="188" y="29"/>
                  </a:cubicBezTo>
                  <a:cubicBezTo>
                    <a:pt x="188" y="30"/>
                    <a:pt x="190" y="32"/>
                    <a:pt x="191" y="34"/>
                  </a:cubicBezTo>
                  <a:lnTo>
                    <a:pt x="297" y="268"/>
                  </a:lnTo>
                  <a:lnTo>
                    <a:pt x="297" y="268"/>
                  </a:lnTo>
                  <a:cubicBezTo>
                    <a:pt x="298" y="270"/>
                    <a:pt x="299" y="271"/>
                    <a:pt x="300" y="273"/>
                  </a:cubicBezTo>
                  <a:cubicBezTo>
                    <a:pt x="305" y="282"/>
                    <a:pt x="312" y="289"/>
                    <a:pt x="321" y="294"/>
                  </a:cubicBezTo>
                  <a:cubicBezTo>
                    <a:pt x="330" y="299"/>
                    <a:pt x="340" y="302"/>
                    <a:pt x="350" y="302"/>
                  </a:cubicBezTo>
                  <a:cubicBezTo>
                    <a:pt x="360" y="302"/>
                    <a:pt x="370" y="299"/>
                    <a:pt x="379" y="294"/>
                  </a:cubicBezTo>
                  <a:cubicBezTo>
                    <a:pt x="381" y="293"/>
                    <a:pt x="382" y="292"/>
                    <a:pt x="384" y="291"/>
                  </a:cubicBezTo>
                  <a:lnTo>
                    <a:pt x="539" y="179"/>
                  </a:lnTo>
                  <a:lnTo>
                    <a:pt x="539" y="179"/>
                  </a:lnTo>
                  <a:cubicBezTo>
                    <a:pt x="541" y="177"/>
                    <a:pt x="542" y="176"/>
                    <a:pt x="544" y="175"/>
                  </a:cubicBezTo>
                  <a:cubicBezTo>
                    <a:pt x="553" y="170"/>
                    <a:pt x="563" y="167"/>
                    <a:pt x="573" y="167"/>
                  </a:cubicBezTo>
                  <a:cubicBezTo>
                    <a:pt x="583" y="167"/>
                    <a:pt x="593" y="170"/>
                    <a:pt x="602" y="175"/>
                  </a:cubicBezTo>
                  <a:cubicBezTo>
                    <a:pt x="608" y="179"/>
                    <a:pt x="613" y="183"/>
                    <a:pt x="618" y="188"/>
                  </a:cubicBezTo>
                  <a:lnTo>
                    <a:pt x="618" y="188"/>
                  </a:lnTo>
                  <a:cubicBezTo>
                    <a:pt x="622" y="194"/>
                    <a:pt x="626" y="198"/>
                    <a:pt x="633" y="202"/>
                  </a:cubicBezTo>
                  <a:cubicBezTo>
                    <a:pt x="641" y="207"/>
                    <a:pt x="652" y="209"/>
                    <a:pt x="662" y="209"/>
                  </a:cubicBezTo>
                  <a:cubicBezTo>
                    <a:pt x="672" y="209"/>
                    <a:pt x="682" y="208"/>
                    <a:pt x="691" y="202"/>
                  </a:cubicBezTo>
                  <a:cubicBezTo>
                    <a:pt x="700" y="197"/>
                    <a:pt x="707" y="189"/>
                    <a:pt x="713" y="180"/>
                  </a:cubicBezTo>
                  <a:cubicBezTo>
                    <a:pt x="716" y="174"/>
                    <a:pt x="718" y="167"/>
                    <a:pt x="720" y="160"/>
                  </a:cubicBezTo>
                  <a:lnTo>
                    <a:pt x="734" y="71"/>
                  </a:lnTo>
                  <a:lnTo>
                    <a:pt x="734" y="71"/>
                  </a:lnTo>
                  <a:cubicBezTo>
                    <a:pt x="735" y="64"/>
                    <a:pt x="737" y="58"/>
                    <a:pt x="741" y="52"/>
                  </a:cubicBezTo>
                  <a:cubicBezTo>
                    <a:pt x="746" y="43"/>
                    <a:pt x="753" y="35"/>
                    <a:pt x="762" y="30"/>
                  </a:cubicBezTo>
                  <a:cubicBezTo>
                    <a:pt x="771" y="25"/>
                    <a:pt x="781" y="23"/>
                    <a:pt x="791" y="23"/>
                  </a:cubicBezTo>
                  <a:cubicBezTo>
                    <a:pt x="800" y="23"/>
                    <a:pt x="808" y="24"/>
                    <a:pt x="816" y="28"/>
                  </a:cubicBezTo>
                  <a:lnTo>
                    <a:pt x="1067" y="145"/>
                  </a:lnTo>
                  <a:lnTo>
                    <a:pt x="1067" y="145"/>
                  </a:lnTo>
                  <a:cubicBezTo>
                    <a:pt x="1074" y="149"/>
                    <a:pt x="1083" y="151"/>
                    <a:pt x="1091" y="151"/>
                  </a:cubicBezTo>
                  <a:cubicBezTo>
                    <a:pt x="1102" y="151"/>
                    <a:pt x="1112" y="148"/>
                    <a:pt x="1120" y="143"/>
                  </a:cubicBezTo>
                  <a:cubicBezTo>
                    <a:pt x="1121" y="142"/>
                    <a:pt x="1122" y="142"/>
                    <a:pt x="1122" y="142"/>
                  </a:cubicBezTo>
                  <a:lnTo>
                    <a:pt x="1257" y="56"/>
                  </a:lnTo>
                  <a:lnTo>
                    <a:pt x="1257" y="56"/>
                  </a:lnTo>
                  <a:cubicBezTo>
                    <a:pt x="1258" y="56"/>
                    <a:pt x="1259" y="56"/>
                    <a:pt x="1259" y="55"/>
                  </a:cubicBezTo>
                  <a:cubicBezTo>
                    <a:pt x="1268" y="50"/>
                    <a:pt x="1278" y="47"/>
                    <a:pt x="1288" y="47"/>
                  </a:cubicBezTo>
                  <a:cubicBezTo>
                    <a:pt x="1298" y="47"/>
                    <a:pt x="1308" y="50"/>
                    <a:pt x="1317" y="55"/>
                  </a:cubicBezTo>
                  <a:cubicBezTo>
                    <a:pt x="1325" y="60"/>
                    <a:pt x="1333" y="68"/>
                    <a:pt x="1339" y="76"/>
                  </a:cubicBezTo>
                  <a:cubicBezTo>
                    <a:pt x="1340" y="79"/>
                    <a:pt x="1341" y="82"/>
                    <a:pt x="1342" y="85"/>
                  </a:cubicBezTo>
                  <a:lnTo>
                    <a:pt x="1370" y="154"/>
                  </a:lnTo>
                  <a:lnTo>
                    <a:pt x="1370" y="154"/>
                  </a:lnTo>
                  <a:cubicBezTo>
                    <a:pt x="1371" y="157"/>
                    <a:pt x="1372" y="160"/>
                    <a:pt x="1374" y="162"/>
                  </a:cubicBezTo>
                  <a:cubicBezTo>
                    <a:pt x="1379" y="171"/>
                    <a:pt x="1386" y="178"/>
                    <a:pt x="1395" y="183"/>
                  </a:cubicBezTo>
                  <a:cubicBezTo>
                    <a:pt x="1404" y="188"/>
                    <a:pt x="1414" y="191"/>
                    <a:pt x="1424" y="191"/>
                  </a:cubicBezTo>
                  <a:cubicBezTo>
                    <a:pt x="1434" y="191"/>
                    <a:pt x="1443" y="188"/>
                    <a:pt x="1453" y="183"/>
                  </a:cubicBezTo>
                  <a:cubicBezTo>
                    <a:pt x="1454" y="182"/>
                    <a:pt x="1458" y="180"/>
                    <a:pt x="1460" y="178"/>
                  </a:cubicBezTo>
                  <a:lnTo>
                    <a:pt x="1658" y="18"/>
                  </a:lnTo>
                  <a:lnTo>
                    <a:pt x="1658" y="18"/>
                  </a:lnTo>
                  <a:cubicBezTo>
                    <a:pt x="1661" y="16"/>
                    <a:pt x="1664" y="15"/>
                    <a:pt x="1666" y="13"/>
                  </a:cubicBezTo>
                  <a:cubicBezTo>
                    <a:pt x="1676" y="8"/>
                    <a:pt x="1685" y="5"/>
                    <a:pt x="1695" y="5"/>
                  </a:cubicBezTo>
                  <a:cubicBezTo>
                    <a:pt x="1705" y="5"/>
                    <a:pt x="1715" y="7"/>
                    <a:pt x="1724" y="13"/>
                  </a:cubicBezTo>
                  <a:cubicBezTo>
                    <a:pt x="1729" y="16"/>
                    <a:pt x="1734" y="19"/>
                    <a:pt x="1738" y="24"/>
                  </a:cubicBezTo>
                  <a:lnTo>
                    <a:pt x="1924" y="227"/>
                  </a:lnTo>
                  <a:lnTo>
                    <a:pt x="1924" y="227"/>
                  </a:lnTo>
                  <a:cubicBezTo>
                    <a:pt x="1928" y="231"/>
                    <a:pt x="1933" y="235"/>
                    <a:pt x="1938" y="238"/>
                  </a:cubicBezTo>
                  <a:cubicBezTo>
                    <a:pt x="1947" y="243"/>
                    <a:pt x="1957" y="246"/>
                    <a:pt x="1967" y="246"/>
                  </a:cubicBezTo>
                  <a:cubicBezTo>
                    <a:pt x="1977" y="246"/>
                    <a:pt x="1988" y="243"/>
                    <a:pt x="1996" y="238"/>
                  </a:cubicBezTo>
                  <a:cubicBezTo>
                    <a:pt x="1998" y="237"/>
                    <a:pt x="1998" y="237"/>
                    <a:pt x="1999" y="236"/>
                  </a:cubicBezTo>
                  <a:lnTo>
                    <a:pt x="2259" y="65"/>
                  </a:lnTo>
                  <a:lnTo>
                    <a:pt x="2259" y="531"/>
                  </a:lnTo>
                  <a:lnTo>
                    <a:pt x="12" y="485"/>
                  </a:lnTo>
                  <a:lnTo>
                    <a:pt x="0" y="135"/>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49" name="Google Shape;749;p27"/>
            <p:cNvSpPr/>
            <p:nvPr/>
          </p:nvSpPr>
          <p:spPr>
            <a:xfrm>
              <a:off x="3539880" y="48913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0" name="Google Shape;750;p27"/>
            <p:cNvSpPr/>
            <p:nvPr/>
          </p:nvSpPr>
          <p:spPr>
            <a:xfrm>
              <a:off x="348588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1" name="Google Shape;751;p27"/>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2" name="Google Shape;752;p27"/>
            <p:cNvSpPr/>
            <p:nvPr/>
          </p:nvSpPr>
          <p:spPr>
            <a:xfrm>
              <a:off x="3519720" y="484308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3" name="Google Shape;753;p27"/>
            <p:cNvSpPr/>
            <p:nvPr/>
          </p:nvSpPr>
          <p:spPr>
            <a:xfrm>
              <a:off x="3535920" y="4798080"/>
              <a:ext cx="18000" cy="17640"/>
            </a:xfrm>
            <a:custGeom>
              <a:rect b="b" l="l" r="r" t="t"/>
              <a:pathLst>
                <a:path extrusionOk="0" h="49" w="50">
                  <a:moveTo>
                    <a:pt x="0" y="24"/>
                  </a:moveTo>
                  <a:lnTo>
                    <a:pt x="25" y="0"/>
                  </a:lnTo>
                  <a:lnTo>
                    <a:pt x="50" y="24"/>
                  </a:lnTo>
                  <a:lnTo>
                    <a:pt x="25" y="49"/>
                  </a:lnTo>
                  <a:lnTo>
                    <a:pt x="0" y="24"/>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4" name="Google Shape;754;p27"/>
            <p:cNvSpPr/>
            <p:nvPr/>
          </p:nvSpPr>
          <p:spPr>
            <a:xfrm>
              <a:off x="3566520" y="488088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5" name="Google Shape;755;p27"/>
            <p:cNvSpPr/>
            <p:nvPr/>
          </p:nvSpPr>
          <p:spPr>
            <a:xfrm>
              <a:off x="3566520" y="47710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6" name="Google Shape;756;p27"/>
            <p:cNvSpPr/>
            <p:nvPr/>
          </p:nvSpPr>
          <p:spPr>
            <a:xfrm>
              <a:off x="3481560" y="4882320"/>
              <a:ext cx="29160" cy="28800"/>
            </a:xfrm>
            <a:custGeom>
              <a:rect b="b" l="l" r="r" t="t"/>
              <a:pathLst>
                <a:path extrusionOk="0" h="80" w="81">
                  <a:moveTo>
                    <a:pt x="0" y="40"/>
                  </a:moveTo>
                  <a:lnTo>
                    <a:pt x="40" y="0"/>
                  </a:lnTo>
                  <a:lnTo>
                    <a:pt x="81"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7" name="Google Shape;757;p27"/>
            <p:cNvSpPr/>
            <p:nvPr/>
          </p:nvSpPr>
          <p:spPr>
            <a:xfrm>
              <a:off x="3429360" y="48895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8" name="Google Shape;758;p27"/>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9" name="Google Shape;759;p27"/>
            <p:cNvSpPr/>
            <p:nvPr/>
          </p:nvSpPr>
          <p:spPr>
            <a:xfrm>
              <a:off x="3319920" y="488664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0" name="Google Shape;760;p27"/>
            <p:cNvSpPr/>
            <p:nvPr/>
          </p:nvSpPr>
          <p:spPr>
            <a:xfrm>
              <a:off x="3384000" y="4890240"/>
              <a:ext cx="20520" cy="20160"/>
            </a:xfrm>
            <a:custGeom>
              <a:rect b="b" l="l" r="r" t="t"/>
              <a:pathLst>
                <a:path extrusionOk="0" h="56" w="57">
                  <a:moveTo>
                    <a:pt x="0" y="28"/>
                  </a:moveTo>
                  <a:lnTo>
                    <a:pt x="28" y="0"/>
                  </a:lnTo>
                  <a:lnTo>
                    <a:pt x="57" y="28"/>
                  </a:lnTo>
                  <a:lnTo>
                    <a:pt x="28" y="56"/>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1" name="Google Shape;761;p27"/>
            <p:cNvSpPr/>
            <p:nvPr/>
          </p:nvSpPr>
          <p:spPr>
            <a:xfrm>
              <a:off x="336240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2" name="Google Shape;762;p27"/>
            <p:cNvSpPr/>
            <p:nvPr/>
          </p:nvSpPr>
          <p:spPr>
            <a:xfrm>
              <a:off x="328788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3" name="Google Shape;763;p27"/>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4" name="Google Shape;764;p27"/>
            <p:cNvSpPr/>
            <p:nvPr/>
          </p:nvSpPr>
          <p:spPr>
            <a:xfrm>
              <a:off x="3428640" y="4804920"/>
              <a:ext cx="25560" cy="25560"/>
            </a:xfrm>
            <a:custGeom>
              <a:rect b="b" l="l" r="r" t="t"/>
              <a:pathLst>
                <a:path extrusionOk="0" h="71" w="71">
                  <a:moveTo>
                    <a:pt x="0" y="35"/>
                  </a:moveTo>
                  <a:lnTo>
                    <a:pt x="36" y="0"/>
                  </a:lnTo>
                  <a:lnTo>
                    <a:pt x="71" y="35"/>
                  </a:lnTo>
                  <a:lnTo>
                    <a:pt x="36" y="71"/>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5" name="Google Shape;765;p27"/>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6" name="Google Shape;766;p27"/>
            <p:cNvSpPr/>
            <p:nvPr/>
          </p:nvSpPr>
          <p:spPr>
            <a:xfrm>
              <a:off x="340416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7" name="Google Shape;767;p27"/>
            <p:cNvSpPr/>
            <p:nvPr/>
          </p:nvSpPr>
          <p:spPr>
            <a:xfrm>
              <a:off x="3272760" y="4813560"/>
              <a:ext cx="20520" cy="20520"/>
            </a:xfrm>
            <a:custGeom>
              <a:rect b="b" l="l" r="r" t="t"/>
              <a:pathLst>
                <a:path extrusionOk="0" h="57" w="57">
                  <a:moveTo>
                    <a:pt x="0" y="28"/>
                  </a:moveTo>
                  <a:lnTo>
                    <a:pt x="29" y="0"/>
                  </a:lnTo>
                  <a:lnTo>
                    <a:pt x="57" y="28"/>
                  </a:lnTo>
                  <a:lnTo>
                    <a:pt x="29"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8" name="Google Shape;768;p27"/>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9" name="Google Shape;769;p27"/>
            <p:cNvSpPr/>
            <p:nvPr/>
          </p:nvSpPr>
          <p:spPr>
            <a:xfrm>
              <a:off x="3252600" y="478404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0" name="Google Shape;770;p27"/>
            <p:cNvSpPr/>
            <p:nvPr/>
          </p:nvSpPr>
          <p:spPr>
            <a:xfrm>
              <a:off x="3351240" y="4826880"/>
              <a:ext cx="28440" cy="28800"/>
            </a:xfrm>
            <a:custGeom>
              <a:rect b="b" l="l" r="r" t="t"/>
              <a:pathLst>
                <a:path extrusionOk="0" h="80" w="79">
                  <a:moveTo>
                    <a:pt x="0" y="40"/>
                  </a:moveTo>
                  <a:lnTo>
                    <a:pt x="39" y="0"/>
                  </a:lnTo>
                  <a:lnTo>
                    <a:pt x="79" y="40"/>
                  </a:lnTo>
                  <a:lnTo>
                    <a:pt x="39"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1" name="Google Shape;771;p27"/>
            <p:cNvSpPr/>
            <p:nvPr/>
          </p:nvSpPr>
          <p:spPr>
            <a:xfrm>
              <a:off x="3323160" y="4798080"/>
              <a:ext cx="17640" cy="17640"/>
            </a:xfrm>
            <a:custGeom>
              <a:rect b="b" l="l" r="r" t="t"/>
              <a:pathLst>
                <a:path extrusionOk="0" h="49" w="49">
                  <a:moveTo>
                    <a:pt x="0" y="25"/>
                  </a:moveTo>
                  <a:lnTo>
                    <a:pt x="24" y="0"/>
                  </a:lnTo>
                  <a:lnTo>
                    <a:pt x="49" y="25"/>
                  </a:lnTo>
                  <a:lnTo>
                    <a:pt x="24"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2" name="Google Shape;772;p27"/>
            <p:cNvSpPr/>
            <p:nvPr/>
          </p:nvSpPr>
          <p:spPr>
            <a:xfrm>
              <a:off x="3394080" y="47865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3" name="Google Shape;773;p27"/>
            <p:cNvSpPr/>
            <p:nvPr/>
          </p:nvSpPr>
          <p:spPr>
            <a:xfrm>
              <a:off x="3353400" y="4763880"/>
              <a:ext cx="10440" cy="10800"/>
            </a:xfrm>
            <a:custGeom>
              <a:rect b="b" l="l" r="r" t="t"/>
              <a:pathLst>
                <a:path extrusionOk="0" h="30" w="29">
                  <a:moveTo>
                    <a:pt x="0" y="15"/>
                  </a:moveTo>
                  <a:lnTo>
                    <a:pt x="14" y="0"/>
                  </a:lnTo>
                  <a:lnTo>
                    <a:pt x="29" y="15"/>
                  </a:lnTo>
                  <a:lnTo>
                    <a:pt x="14"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4" name="Google Shape;774;p27"/>
            <p:cNvSpPr/>
            <p:nvPr/>
          </p:nvSpPr>
          <p:spPr>
            <a:xfrm>
              <a:off x="3216240" y="48895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5" name="Google Shape;775;p27"/>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6" name="Google Shape;776;p27"/>
            <p:cNvSpPr/>
            <p:nvPr/>
          </p:nvSpPr>
          <p:spPr>
            <a:xfrm>
              <a:off x="3097080" y="4879080"/>
              <a:ext cx="25200" cy="25200"/>
            </a:xfrm>
            <a:custGeom>
              <a:rect b="b" l="l" r="r" t="t"/>
              <a:pathLst>
                <a:path extrusionOk="0" h="70" w="70">
                  <a:moveTo>
                    <a:pt x="0" y="35"/>
                  </a:moveTo>
                  <a:lnTo>
                    <a:pt x="35" y="0"/>
                  </a:lnTo>
                  <a:lnTo>
                    <a:pt x="70" y="35"/>
                  </a:lnTo>
                  <a:lnTo>
                    <a:pt x="35"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7" name="Google Shape;777;p27"/>
            <p:cNvSpPr/>
            <p:nvPr/>
          </p:nvSpPr>
          <p:spPr>
            <a:xfrm>
              <a:off x="314964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8" name="Google Shape;778;p27"/>
            <p:cNvSpPr/>
            <p:nvPr/>
          </p:nvSpPr>
          <p:spPr>
            <a:xfrm>
              <a:off x="307440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9" name="Google Shape;779;p27"/>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0" name="Google Shape;780;p27"/>
            <p:cNvSpPr/>
            <p:nvPr/>
          </p:nvSpPr>
          <p:spPr>
            <a:xfrm>
              <a:off x="3215880" y="4804920"/>
              <a:ext cx="25200" cy="25200"/>
            </a:xfrm>
            <a:custGeom>
              <a:rect b="b" l="l" r="r" t="t"/>
              <a:pathLst>
                <a:path extrusionOk="0" h="70" w="70">
                  <a:moveTo>
                    <a:pt x="0" y="35"/>
                  </a:moveTo>
                  <a:lnTo>
                    <a:pt x="35" y="0"/>
                  </a:lnTo>
                  <a:lnTo>
                    <a:pt x="70" y="35"/>
                  </a:lnTo>
                  <a:lnTo>
                    <a:pt x="35"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1" name="Google Shape;781;p27"/>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2" name="Google Shape;782;p27"/>
            <p:cNvSpPr/>
            <p:nvPr/>
          </p:nvSpPr>
          <p:spPr>
            <a:xfrm>
              <a:off x="319104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3" name="Google Shape;783;p27"/>
            <p:cNvSpPr/>
            <p:nvPr/>
          </p:nvSpPr>
          <p:spPr>
            <a:xfrm>
              <a:off x="305964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4" name="Google Shape;784;p27"/>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5" name="Google Shape;785;p27"/>
            <p:cNvSpPr/>
            <p:nvPr/>
          </p:nvSpPr>
          <p:spPr>
            <a:xfrm>
              <a:off x="3042720" y="478404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6" name="Google Shape;786;p27"/>
            <p:cNvSpPr/>
            <p:nvPr/>
          </p:nvSpPr>
          <p:spPr>
            <a:xfrm>
              <a:off x="3214080" y="4754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7" name="Google Shape;787;p27"/>
            <p:cNvSpPr/>
            <p:nvPr/>
          </p:nvSpPr>
          <p:spPr>
            <a:xfrm flipH="1">
              <a:off x="3137760" y="4826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8" name="Google Shape;788;p27"/>
            <p:cNvSpPr/>
            <p:nvPr/>
          </p:nvSpPr>
          <p:spPr>
            <a:xfrm>
              <a:off x="3109680" y="4798080"/>
              <a:ext cx="18000" cy="17640"/>
            </a:xfrm>
            <a:custGeom>
              <a:rect b="b" l="l" r="r" t="t"/>
              <a:pathLst>
                <a:path extrusionOk="0" h="49" w="50">
                  <a:moveTo>
                    <a:pt x="0" y="25"/>
                  </a:moveTo>
                  <a:lnTo>
                    <a:pt x="25" y="0"/>
                  </a:lnTo>
                  <a:lnTo>
                    <a:pt x="50" y="25"/>
                  </a:lnTo>
                  <a:lnTo>
                    <a:pt x="25"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9" name="Google Shape;789;p27"/>
            <p:cNvSpPr/>
            <p:nvPr/>
          </p:nvSpPr>
          <p:spPr>
            <a:xfrm>
              <a:off x="3181320" y="47865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0" name="Google Shape;790;p27"/>
            <p:cNvSpPr/>
            <p:nvPr/>
          </p:nvSpPr>
          <p:spPr>
            <a:xfrm>
              <a:off x="3084480" y="47599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1" name="Google Shape;791;p27"/>
            <p:cNvSpPr/>
            <p:nvPr/>
          </p:nvSpPr>
          <p:spPr>
            <a:xfrm>
              <a:off x="3045240" y="474552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2" name="Google Shape;792;p27"/>
            <p:cNvSpPr/>
            <p:nvPr/>
          </p:nvSpPr>
          <p:spPr>
            <a:xfrm>
              <a:off x="3000240" y="4887720"/>
              <a:ext cx="17640" cy="17640"/>
            </a:xfrm>
            <a:custGeom>
              <a:rect b="b" l="l" r="r" t="t"/>
              <a:pathLst>
                <a:path extrusionOk="0" h="49" w="49">
                  <a:moveTo>
                    <a:pt x="0" y="25"/>
                  </a:moveTo>
                  <a:lnTo>
                    <a:pt x="25" y="0"/>
                  </a:lnTo>
                  <a:lnTo>
                    <a:pt x="49" y="25"/>
                  </a:lnTo>
                  <a:lnTo>
                    <a:pt x="25"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3" name="Google Shape;793;p27"/>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4" name="Google Shape;794;p27"/>
            <p:cNvSpPr/>
            <p:nvPr/>
          </p:nvSpPr>
          <p:spPr>
            <a:xfrm>
              <a:off x="2891160" y="486828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5" name="Google Shape;795;p27"/>
            <p:cNvSpPr/>
            <p:nvPr/>
          </p:nvSpPr>
          <p:spPr>
            <a:xfrm>
              <a:off x="293616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6" name="Google Shape;796;p27"/>
            <p:cNvSpPr/>
            <p:nvPr/>
          </p:nvSpPr>
          <p:spPr>
            <a:xfrm>
              <a:off x="286128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7" name="Google Shape;797;p27"/>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8" name="Google Shape;798;p27"/>
            <p:cNvSpPr/>
            <p:nvPr/>
          </p:nvSpPr>
          <p:spPr>
            <a:xfrm>
              <a:off x="3002400" y="4804920"/>
              <a:ext cx="25560" cy="25560"/>
            </a:xfrm>
            <a:custGeom>
              <a:rect b="b" l="l" r="r" t="t"/>
              <a:pathLst>
                <a:path extrusionOk="0" h="71" w="71">
                  <a:moveTo>
                    <a:pt x="0" y="35"/>
                  </a:moveTo>
                  <a:lnTo>
                    <a:pt x="35" y="0"/>
                  </a:lnTo>
                  <a:lnTo>
                    <a:pt x="71" y="35"/>
                  </a:lnTo>
                  <a:lnTo>
                    <a:pt x="35" y="71"/>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9" name="Google Shape;799;p27"/>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0" name="Google Shape;800;p27"/>
            <p:cNvSpPr/>
            <p:nvPr/>
          </p:nvSpPr>
          <p:spPr>
            <a:xfrm>
              <a:off x="297792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1" name="Google Shape;801;p27"/>
            <p:cNvSpPr/>
            <p:nvPr/>
          </p:nvSpPr>
          <p:spPr>
            <a:xfrm>
              <a:off x="284616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2" name="Google Shape;802;p27"/>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3" name="Google Shape;803;p27"/>
            <p:cNvSpPr/>
            <p:nvPr/>
          </p:nvSpPr>
          <p:spPr>
            <a:xfrm>
              <a:off x="2829600" y="478404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4" name="Google Shape;804;p27"/>
            <p:cNvSpPr/>
            <p:nvPr/>
          </p:nvSpPr>
          <p:spPr>
            <a:xfrm>
              <a:off x="2924280" y="4826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5" name="Google Shape;805;p27"/>
            <p:cNvSpPr/>
            <p:nvPr/>
          </p:nvSpPr>
          <p:spPr>
            <a:xfrm>
              <a:off x="2967840" y="4797360"/>
              <a:ext cx="10800" cy="10800"/>
            </a:xfrm>
            <a:custGeom>
              <a:rect b="b" l="l" r="r" t="t"/>
              <a:pathLst>
                <a:path extrusionOk="0" h="30" w="30">
                  <a:moveTo>
                    <a:pt x="0" y="15"/>
                  </a:moveTo>
                  <a:lnTo>
                    <a:pt x="15" y="0"/>
                  </a:lnTo>
                  <a:lnTo>
                    <a:pt x="30" y="15"/>
                  </a:lnTo>
                  <a:lnTo>
                    <a:pt x="15" y="30"/>
                  </a:lnTo>
                  <a:lnTo>
                    <a:pt x="0" y="1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6" name="Google Shape;806;p27"/>
            <p:cNvSpPr/>
            <p:nvPr/>
          </p:nvSpPr>
          <p:spPr>
            <a:xfrm>
              <a:off x="2801880" y="47350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7" name="Google Shape;807;p27"/>
            <p:cNvSpPr/>
            <p:nvPr/>
          </p:nvSpPr>
          <p:spPr>
            <a:xfrm>
              <a:off x="2789640" y="48823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8" name="Google Shape;808;p27"/>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809" name="Google Shape;809;p27"/>
          <p:cNvSpPr txBox="1"/>
          <p:nvPr>
            <p:ph type="ctrTitle"/>
          </p:nvPr>
        </p:nvSpPr>
        <p:spPr>
          <a:xfrm>
            <a:off x="1094225" y="457200"/>
            <a:ext cx="4012500" cy="274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WORLD ART DAY</a:t>
            </a:r>
            <a:endParaRPr/>
          </a:p>
        </p:txBody>
      </p:sp>
      <p:sp>
        <p:nvSpPr>
          <p:cNvPr id="810" name="Google Shape;810;p27"/>
          <p:cNvSpPr txBox="1"/>
          <p:nvPr>
            <p:ph idx="1" type="subTitle"/>
          </p:nvPr>
        </p:nvSpPr>
        <p:spPr>
          <a:xfrm>
            <a:off x="1094225" y="3076325"/>
            <a:ext cx="2854500" cy="62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4" name="Shape 814"/>
        <p:cNvGrpSpPr/>
        <p:nvPr/>
      </p:nvGrpSpPr>
      <p:grpSpPr>
        <a:xfrm>
          <a:off x="0" y="0"/>
          <a:ext cx="0" cy="0"/>
          <a:chOff x="0" y="0"/>
          <a:chExt cx="0" cy="0"/>
        </a:xfrm>
      </p:grpSpPr>
      <p:sp>
        <p:nvSpPr>
          <p:cNvPr id="815" name="Google Shape;815;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816" name="Google Shape;816;p28"/>
          <p:cNvSpPr txBox="1"/>
          <p:nvPr>
            <p:ph idx="4294967295" type="body"/>
          </p:nvPr>
        </p:nvSpPr>
        <p:spPr>
          <a:xfrm>
            <a:off x="720000" y="1152475"/>
            <a:ext cx="7704000" cy="30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You can delete this slide when you’re done editing the presentation</a:t>
            </a:r>
            <a:endParaRPr>
              <a:solidFill>
                <a:schemeClr val="dk1"/>
              </a:solidFill>
            </a:endParaRPr>
          </a:p>
        </p:txBody>
      </p:sp>
      <p:graphicFrame>
        <p:nvGraphicFramePr>
          <p:cNvPr id="817" name="Google Shape;817;p28"/>
          <p:cNvGraphicFramePr/>
          <p:nvPr/>
        </p:nvGraphicFramePr>
        <p:xfrm>
          <a:off x="720000" y="1806825"/>
          <a:ext cx="3000000" cy="3000000"/>
        </p:xfrm>
        <a:graphic>
          <a:graphicData uri="http://schemas.openxmlformats.org/drawingml/2006/table">
            <a:tbl>
              <a:tblPr>
                <a:noFill/>
                <a:tableStyleId>{5079FFC8-C349-4186-A363-38E6C22C3BAC}</a:tableStyleId>
              </a:tblPr>
              <a:tblGrid>
                <a:gridCol w="2637100"/>
                <a:gridCol w="5066900"/>
              </a:tblGrid>
              <a:tr h="361525">
                <a:tc>
                  <a:txBody>
                    <a:bodyPr/>
                    <a:lstStyle/>
                    <a:p>
                      <a:pPr indent="0" lvl="0" marL="0" rtl="0" algn="l">
                        <a:spcBef>
                          <a:spcPts val="0"/>
                        </a:spcBef>
                        <a:spcAft>
                          <a:spcPts val="0"/>
                        </a:spcAft>
                        <a:buNone/>
                      </a:pPr>
                      <a:r>
                        <a:rPr b="1" lang="en" sz="1100" u="sng">
                          <a:solidFill>
                            <a:schemeClr val="accent4"/>
                          </a:solidFill>
                          <a:latin typeface="Syne"/>
                          <a:ea typeface="Syne"/>
                          <a:cs typeface="Syne"/>
                          <a:sym typeface="Syne"/>
                          <a:hlinkClick action="ppaction://hlinksldjump" r:id="rId3">
                            <a:extLst>
                              <a:ext uri="{A12FA001-AC4F-418D-AE19-62706E023703}">
                                <ahyp:hlinkClr val="tx"/>
                              </a:ext>
                            </a:extLst>
                          </a:hlinkClick>
                        </a:rPr>
                        <a:t>Fonts</a:t>
                      </a:r>
                      <a:endParaRPr b="1" sz="1100" u="sng">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accent3"/>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accent4"/>
                          </a:solidFill>
                          <a:latin typeface="Syne"/>
                          <a:ea typeface="Syne"/>
                          <a:cs typeface="Syne"/>
                          <a:sym typeface="Syne"/>
                        </a:rPr>
                        <a:t>To view this template correctly in PowerPoint, download and install the fonts we used</a:t>
                      </a:r>
                      <a:endParaRPr sz="1000">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accent3"/>
                      </a:solidFill>
                      <a:prstDash val="solid"/>
                      <a:round/>
                      <a:headEnd len="sm" w="sm" type="none"/>
                      <a:tailEnd len="sm" w="sm" type="none"/>
                    </a:lnB>
                    <a:solidFill>
                      <a:schemeClr val="accent5"/>
                    </a:solidFill>
                  </a:tcPr>
                </a:tc>
              </a:tr>
              <a:tr h="361525">
                <a:tc>
                  <a:txBody>
                    <a:bodyPr/>
                    <a:lstStyle/>
                    <a:p>
                      <a:pPr indent="0" lvl="0" marL="0" rtl="0" algn="l">
                        <a:spcBef>
                          <a:spcPts val="0"/>
                        </a:spcBef>
                        <a:spcAft>
                          <a:spcPts val="0"/>
                        </a:spcAft>
                        <a:buNone/>
                      </a:pPr>
                      <a:r>
                        <a:rPr b="1" lang="en" sz="1100" u="sng">
                          <a:solidFill>
                            <a:schemeClr val="accent4"/>
                          </a:solidFill>
                          <a:latin typeface="Syne"/>
                          <a:ea typeface="Syne"/>
                          <a:cs typeface="Syne"/>
                          <a:sym typeface="Syne"/>
                          <a:hlinkClick action="ppaction://hlinksldjump" r:id="rId4">
                            <a:extLst>
                              <a:ext uri="{A12FA001-AC4F-418D-AE19-62706E023703}">
                                <ahyp:hlinkClr val="tx"/>
                              </a:ext>
                            </a:extLst>
                          </a:hlinkClick>
                        </a:rPr>
                        <a:t>Used</a:t>
                      </a:r>
                      <a:r>
                        <a:rPr b="1" lang="en" sz="1100">
                          <a:solidFill>
                            <a:schemeClr val="accent4"/>
                          </a:solidFill>
                          <a:latin typeface="Syne"/>
                          <a:ea typeface="Syne"/>
                          <a:cs typeface="Syne"/>
                          <a:sym typeface="Syne"/>
                        </a:rPr>
                        <a:t> </a:t>
                      </a:r>
                      <a:r>
                        <a:rPr lang="en" sz="1100">
                          <a:solidFill>
                            <a:schemeClr val="accent4"/>
                          </a:solidFill>
                          <a:latin typeface="Syne"/>
                          <a:ea typeface="Syne"/>
                          <a:cs typeface="Syne"/>
                          <a:sym typeface="Syne"/>
                        </a:rPr>
                        <a:t>and</a:t>
                      </a:r>
                      <a:r>
                        <a:rPr b="1" lang="en" sz="1100">
                          <a:solidFill>
                            <a:schemeClr val="accent4"/>
                          </a:solidFill>
                          <a:latin typeface="Syne"/>
                          <a:ea typeface="Syne"/>
                          <a:cs typeface="Syne"/>
                          <a:sym typeface="Syne"/>
                        </a:rPr>
                        <a:t> </a:t>
                      </a:r>
                      <a:r>
                        <a:rPr b="1" lang="en" sz="1100" u="sng">
                          <a:solidFill>
                            <a:schemeClr val="accent4"/>
                          </a:solidFill>
                          <a:latin typeface="Syne"/>
                          <a:ea typeface="Syne"/>
                          <a:cs typeface="Syne"/>
                          <a:sym typeface="Syne"/>
                          <a:hlinkClick action="ppaction://hlinksldjump" r:id="rId5">
                            <a:extLst>
                              <a:ext uri="{A12FA001-AC4F-418D-AE19-62706E023703}">
                                <ahyp:hlinkClr val="tx"/>
                              </a:ext>
                            </a:extLst>
                          </a:hlinkClick>
                        </a:rPr>
                        <a:t>alternative</a:t>
                      </a:r>
                      <a:r>
                        <a:rPr b="1" lang="en" sz="1100" u="sng">
                          <a:solidFill>
                            <a:schemeClr val="accent4"/>
                          </a:solidFill>
                          <a:latin typeface="Syne"/>
                          <a:ea typeface="Syne"/>
                          <a:cs typeface="Syne"/>
                          <a:sym typeface="Syne"/>
                          <a:hlinkClick action="ppaction://hlinksldjump" r:id="rId6">
                            <a:extLst>
                              <a:ext uri="{A12FA001-AC4F-418D-AE19-62706E023703}">
                                <ahyp:hlinkClr val="tx"/>
                              </a:ext>
                            </a:extLst>
                          </a:hlinkClick>
                        </a:rPr>
                        <a:t> resources</a:t>
                      </a:r>
                      <a:endParaRPr b="1" sz="1100" u="sng">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2"/>
                      </a:solidFill>
                      <a:prstDash val="solid"/>
                      <a:round/>
                      <a:headEnd len="sm" w="sm" type="none"/>
                      <a:tailEnd len="sm" w="sm" type="none"/>
                    </a:lnB>
                    <a:solidFill>
                      <a:schemeClr val="dk1"/>
                    </a:solidFill>
                  </a:tcPr>
                </a:tc>
                <a:tc>
                  <a:txBody>
                    <a:bodyPr/>
                    <a:lstStyle/>
                    <a:p>
                      <a:pPr indent="0" lvl="0" marL="0" marR="0" rtl="0" algn="l">
                        <a:lnSpc>
                          <a:spcPct val="100000"/>
                        </a:lnSpc>
                        <a:spcBef>
                          <a:spcPts val="0"/>
                        </a:spcBef>
                        <a:spcAft>
                          <a:spcPts val="1600"/>
                        </a:spcAft>
                        <a:buNone/>
                      </a:pPr>
                      <a:r>
                        <a:rPr lang="en" sz="1000">
                          <a:solidFill>
                            <a:schemeClr val="accent4"/>
                          </a:solidFill>
                          <a:latin typeface="Syne"/>
                          <a:ea typeface="Syne"/>
                          <a:cs typeface="Syne"/>
                          <a:sym typeface="Syne"/>
                        </a:rPr>
                        <a:t>An assortment of graphic resources that are suitable for use in this presentation</a:t>
                      </a:r>
                      <a:endParaRPr sz="1000">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2"/>
                      </a:solidFill>
                      <a:prstDash val="solid"/>
                      <a:round/>
                      <a:headEnd len="sm" w="sm" type="none"/>
                      <a:tailEnd len="sm" w="sm" type="none"/>
                    </a:lnB>
                    <a:solidFill>
                      <a:schemeClr val="accent5"/>
                    </a:solidFill>
                  </a:tcPr>
                </a:tc>
              </a:tr>
              <a:tr h="361525">
                <a:tc>
                  <a:txBody>
                    <a:bodyPr/>
                    <a:lstStyle/>
                    <a:p>
                      <a:pPr indent="0" lvl="0" marL="0" rtl="0" algn="l">
                        <a:spcBef>
                          <a:spcPts val="0"/>
                        </a:spcBef>
                        <a:spcAft>
                          <a:spcPts val="0"/>
                        </a:spcAft>
                        <a:buNone/>
                      </a:pPr>
                      <a:r>
                        <a:rPr b="1" lang="en" sz="1100" u="sng">
                          <a:solidFill>
                            <a:schemeClr val="accent4"/>
                          </a:solidFill>
                          <a:latin typeface="Syne"/>
                          <a:ea typeface="Syne"/>
                          <a:cs typeface="Syne"/>
                          <a:sym typeface="Syne"/>
                          <a:hlinkClick action="ppaction://hlinksldjump" r:id="rId7">
                            <a:extLst>
                              <a:ext uri="{A12FA001-AC4F-418D-AE19-62706E023703}">
                                <ahyp:hlinkClr val="tx"/>
                              </a:ext>
                            </a:extLst>
                          </a:hlinkClick>
                        </a:rPr>
                        <a:t>Thanks slide</a:t>
                      </a:r>
                      <a:endParaRPr b="1" sz="1100" u="sng">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accent4"/>
                          </a:solidFill>
                          <a:latin typeface="Syne"/>
                          <a:ea typeface="Syne"/>
                          <a:cs typeface="Syne"/>
                          <a:sym typeface="Syne"/>
                        </a:rPr>
                        <a:t>You must keep it so that proper credits for our design are given</a:t>
                      </a:r>
                      <a:endParaRPr sz="1000">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5"/>
                    </a:solidFill>
                  </a:tcPr>
                </a:tc>
              </a:tr>
              <a:tr h="361525">
                <a:tc>
                  <a:txBody>
                    <a:bodyPr/>
                    <a:lstStyle/>
                    <a:p>
                      <a:pPr indent="0" lvl="0" marL="0" rtl="0" algn="l">
                        <a:spcBef>
                          <a:spcPts val="0"/>
                        </a:spcBef>
                        <a:spcAft>
                          <a:spcPts val="0"/>
                        </a:spcAft>
                        <a:buNone/>
                      </a:pPr>
                      <a:r>
                        <a:rPr b="1" lang="en" sz="1100" u="sng">
                          <a:solidFill>
                            <a:schemeClr val="accent4"/>
                          </a:solidFill>
                          <a:latin typeface="Syne"/>
                          <a:ea typeface="Syne"/>
                          <a:cs typeface="Syne"/>
                          <a:sym typeface="Syne"/>
                          <a:hlinkClick action="ppaction://hlinksldjump" r:id="rId8">
                            <a:extLst>
                              <a:ext uri="{A12FA001-AC4F-418D-AE19-62706E023703}">
                                <ahyp:hlinkClr val="tx"/>
                              </a:ext>
                            </a:extLst>
                          </a:hlinkClick>
                        </a:rPr>
                        <a:t>Colors</a:t>
                      </a:r>
                      <a:endParaRPr b="1" sz="1100" u="sng">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accent4"/>
                          </a:solidFill>
                          <a:latin typeface="Syne"/>
                          <a:ea typeface="Syne"/>
                          <a:cs typeface="Syne"/>
                          <a:sym typeface="Syne"/>
                        </a:rPr>
                        <a:t>All the colors used in this presentation</a:t>
                      </a:r>
                      <a:endParaRPr sz="1000">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5"/>
                    </a:solidFill>
                  </a:tcPr>
                </a:tc>
              </a:tr>
              <a:tr h="361525">
                <a:tc>
                  <a:txBody>
                    <a:bodyPr/>
                    <a:lstStyle/>
                    <a:p>
                      <a:pPr indent="0" lvl="0" marL="0" rtl="0" algn="l">
                        <a:spcBef>
                          <a:spcPts val="0"/>
                        </a:spcBef>
                        <a:spcAft>
                          <a:spcPts val="0"/>
                        </a:spcAft>
                        <a:buNone/>
                      </a:pPr>
                      <a:r>
                        <a:rPr b="1" lang="en" sz="1100" u="sng">
                          <a:solidFill>
                            <a:schemeClr val="accent4"/>
                          </a:solidFill>
                          <a:latin typeface="Syne"/>
                          <a:ea typeface="Syne"/>
                          <a:cs typeface="Syne"/>
                          <a:sym typeface="Syne"/>
                          <a:hlinkClick action="ppaction://hlinksldjump" r:id="rId9">
                            <a:extLst>
                              <a:ext uri="{A12FA001-AC4F-418D-AE19-62706E023703}">
                                <ahyp:hlinkClr val="tx"/>
                              </a:ext>
                            </a:extLst>
                          </a:hlinkClick>
                        </a:rPr>
                        <a:t>Icons</a:t>
                      </a:r>
                      <a:r>
                        <a:rPr b="1" lang="en" sz="1100">
                          <a:solidFill>
                            <a:schemeClr val="accent4"/>
                          </a:solidFill>
                          <a:latin typeface="Syne"/>
                          <a:ea typeface="Syne"/>
                          <a:cs typeface="Syne"/>
                          <a:sym typeface="Syne"/>
                        </a:rPr>
                        <a:t> </a:t>
                      </a:r>
                      <a:r>
                        <a:rPr lang="en" sz="1100">
                          <a:solidFill>
                            <a:schemeClr val="accent4"/>
                          </a:solidFill>
                          <a:latin typeface="Syne"/>
                          <a:ea typeface="Syne"/>
                          <a:cs typeface="Syne"/>
                          <a:sym typeface="Syne"/>
                        </a:rPr>
                        <a:t>and</a:t>
                      </a:r>
                      <a:r>
                        <a:rPr b="1" lang="en" sz="1100">
                          <a:solidFill>
                            <a:schemeClr val="accent4"/>
                          </a:solidFill>
                          <a:latin typeface="Syne"/>
                          <a:ea typeface="Syne"/>
                          <a:cs typeface="Syne"/>
                          <a:sym typeface="Syne"/>
                        </a:rPr>
                        <a:t> </a:t>
                      </a:r>
                      <a:r>
                        <a:rPr b="1" lang="en" sz="1100" u="sng">
                          <a:solidFill>
                            <a:schemeClr val="accent4"/>
                          </a:solidFill>
                          <a:latin typeface="Syne"/>
                          <a:ea typeface="Syne"/>
                          <a:cs typeface="Syne"/>
                          <a:sym typeface="Syne"/>
                          <a:hlinkClick action="ppaction://hlinksldjump" r:id="rId10">
                            <a:extLst>
                              <a:ext uri="{A12FA001-AC4F-418D-AE19-62706E023703}">
                                <ahyp:hlinkClr val="tx"/>
                              </a:ext>
                            </a:extLst>
                          </a:hlinkClick>
                        </a:rPr>
                        <a:t>infographic resources</a:t>
                      </a:r>
                      <a:endParaRPr b="1" sz="1100" u="sng">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sz="1000">
                          <a:solidFill>
                            <a:schemeClr val="accent4"/>
                          </a:solidFill>
                          <a:latin typeface="Syne"/>
                          <a:ea typeface="Syne"/>
                          <a:cs typeface="Syne"/>
                          <a:sym typeface="Syne"/>
                        </a:rPr>
                        <a:t>These can be used in the template, and their size and color can be edited</a:t>
                      </a:r>
                      <a:endParaRPr sz="1000">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5"/>
                    </a:solidFill>
                  </a:tcPr>
                </a:tc>
              </a:tr>
              <a:tr h="361525">
                <a:tc>
                  <a:txBody>
                    <a:bodyPr/>
                    <a:lstStyle/>
                    <a:p>
                      <a:pPr indent="0" lvl="0" marL="0" rtl="0" algn="l">
                        <a:spcBef>
                          <a:spcPts val="0"/>
                        </a:spcBef>
                        <a:spcAft>
                          <a:spcPts val="0"/>
                        </a:spcAft>
                        <a:buNone/>
                      </a:pPr>
                      <a:r>
                        <a:rPr b="1" lang="en" sz="1100">
                          <a:solidFill>
                            <a:schemeClr val="accent4"/>
                          </a:solidFill>
                          <a:latin typeface="Syne"/>
                          <a:ea typeface="Syne"/>
                          <a:cs typeface="Syne"/>
                          <a:sym typeface="Syne"/>
                        </a:rPr>
                        <a:t>Editable presentation theme </a:t>
                      </a:r>
                      <a:endParaRPr b="1" sz="1100">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accent4"/>
                          </a:solidFill>
                          <a:latin typeface="Syne"/>
                          <a:ea typeface="Syne"/>
                          <a:cs typeface="Syne"/>
                          <a:sym typeface="Syne"/>
                        </a:rPr>
                        <a:t>You can edit the master slides easily. For more info, click </a:t>
                      </a:r>
                      <a:r>
                        <a:rPr b="1" lang="en" sz="1000" u="sng">
                          <a:solidFill>
                            <a:schemeClr val="accent4"/>
                          </a:solidFill>
                          <a:latin typeface="Syne"/>
                          <a:ea typeface="Syne"/>
                          <a:cs typeface="Syne"/>
                          <a:sym typeface="Syne"/>
                          <a:hlinkClick r:id="rId11">
                            <a:extLst>
                              <a:ext uri="{A12FA001-AC4F-418D-AE19-62706E023703}">
                                <ahyp:hlinkClr val="tx"/>
                              </a:ext>
                            </a:extLst>
                          </a:hlinkClick>
                        </a:rPr>
                        <a:t>here</a:t>
                      </a:r>
                      <a:endParaRPr sz="1000">
                        <a:solidFill>
                          <a:schemeClr val="accent4"/>
                        </a:solidFill>
                        <a:latin typeface="Syne"/>
                        <a:ea typeface="Syne"/>
                        <a:cs typeface="Syne"/>
                        <a:sym typeface="Syn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accent5"/>
                    </a:solidFill>
                  </a:tcPr>
                </a:tc>
              </a:tr>
            </a:tbl>
          </a:graphicData>
        </a:graphic>
      </p:graphicFrame>
      <p:sp>
        <p:nvSpPr>
          <p:cNvPr id="818" name="Google Shape;818;p28"/>
          <p:cNvSpPr txBox="1"/>
          <p:nvPr/>
        </p:nvSpPr>
        <p:spPr>
          <a:xfrm>
            <a:off x="720000" y="4225475"/>
            <a:ext cx="2225100" cy="36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For more info:</a:t>
            </a:r>
            <a:br>
              <a:rPr b="1" lang="en" sz="1000">
                <a:solidFill>
                  <a:schemeClr val="dk1"/>
                </a:solidFill>
                <a:latin typeface="Syne"/>
                <a:ea typeface="Syne"/>
                <a:cs typeface="Syne"/>
                <a:sym typeface="Syne"/>
              </a:rPr>
            </a:br>
            <a:r>
              <a:rPr b="1" lang="en" sz="1100" u="sng">
                <a:solidFill>
                  <a:schemeClr val="dk1"/>
                </a:solidFill>
                <a:latin typeface="Syne"/>
                <a:ea typeface="Syne"/>
                <a:cs typeface="Syne"/>
                <a:sym typeface="Syne"/>
                <a:hlinkClick r:id="rId12">
                  <a:extLst>
                    <a:ext uri="{A12FA001-AC4F-418D-AE19-62706E023703}">
                      <ahyp:hlinkClr val="tx"/>
                    </a:ext>
                  </a:extLst>
                </a:hlinkClick>
              </a:rPr>
              <a:t>SLIDESGO</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13">
                  <a:extLst>
                    <a:ext uri="{A12FA001-AC4F-418D-AE19-62706E023703}">
                      <ahyp:hlinkClr val="tx"/>
                    </a:ext>
                  </a:extLst>
                </a:hlinkClick>
              </a:rPr>
              <a:t>BLOG</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14">
                  <a:extLst>
                    <a:ext uri="{A12FA001-AC4F-418D-AE19-62706E023703}">
                      <ahyp:hlinkClr val="tx"/>
                    </a:ext>
                  </a:extLst>
                </a:hlinkClick>
              </a:rPr>
              <a:t>FAQs</a:t>
            </a:r>
            <a:endParaRPr b="1" sz="1100" u="sng">
              <a:solidFill>
                <a:schemeClr val="dk1"/>
              </a:solidFill>
              <a:latin typeface="Syne"/>
              <a:ea typeface="Syne"/>
              <a:cs typeface="Syne"/>
              <a:sym typeface="Syne"/>
            </a:endParaRPr>
          </a:p>
        </p:txBody>
      </p:sp>
      <p:sp>
        <p:nvSpPr>
          <p:cNvPr id="819" name="Google Shape;819;p28"/>
          <p:cNvSpPr txBox="1"/>
          <p:nvPr/>
        </p:nvSpPr>
        <p:spPr>
          <a:xfrm>
            <a:off x="3357100" y="4225475"/>
            <a:ext cx="4278300" cy="36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You can visit our sister </a:t>
            </a:r>
            <a:r>
              <a:rPr lang="en" sz="1000">
                <a:solidFill>
                  <a:schemeClr val="dk1"/>
                </a:solidFill>
                <a:latin typeface="Syne"/>
                <a:ea typeface="Syne"/>
                <a:cs typeface="Syne"/>
                <a:sym typeface="Syne"/>
              </a:rPr>
              <a:t>projects</a:t>
            </a:r>
            <a:r>
              <a:rPr lang="en" sz="1000">
                <a:solidFill>
                  <a:schemeClr val="dk1"/>
                </a:solidFill>
                <a:latin typeface="Syne"/>
                <a:ea typeface="Syne"/>
                <a:cs typeface="Syne"/>
                <a:sym typeface="Syne"/>
              </a:rPr>
              <a:t>:</a:t>
            </a:r>
            <a:br>
              <a:rPr b="1" lang="en" sz="1000">
                <a:solidFill>
                  <a:schemeClr val="dk1"/>
                </a:solidFill>
                <a:latin typeface="Syne"/>
                <a:ea typeface="Syne"/>
                <a:cs typeface="Syne"/>
                <a:sym typeface="Syne"/>
              </a:rPr>
            </a:br>
            <a:r>
              <a:rPr b="1" lang="en" sz="1100" u="sng">
                <a:solidFill>
                  <a:schemeClr val="dk1"/>
                </a:solidFill>
                <a:latin typeface="Syne"/>
                <a:ea typeface="Syne"/>
                <a:cs typeface="Syne"/>
                <a:sym typeface="Syne"/>
                <a:hlinkClick r:id="rId15">
                  <a:extLst>
                    <a:ext uri="{A12FA001-AC4F-418D-AE19-62706E023703}">
                      <ahyp:hlinkClr val="tx"/>
                    </a:ext>
                  </a:extLst>
                </a:hlinkClick>
              </a:rPr>
              <a:t>FREEPIK</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16">
                  <a:extLst>
                    <a:ext uri="{A12FA001-AC4F-418D-AE19-62706E023703}">
                      <ahyp:hlinkClr val="tx"/>
                    </a:ext>
                  </a:extLst>
                </a:hlinkClick>
              </a:rPr>
              <a:t>FLATICON</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17">
                  <a:extLst>
                    <a:ext uri="{A12FA001-AC4F-418D-AE19-62706E023703}">
                      <ahyp:hlinkClr val="tx"/>
                    </a:ext>
                  </a:extLst>
                </a:hlinkClick>
              </a:rPr>
              <a:t>STORYSET</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18">
                  <a:extLst>
                    <a:ext uri="{A12FA001-AC4F-418D-AE19-62706E023703}">
                      <ahyp:hlinkClr val="tx"/>
                    </a:ext>
                  </a:extLst>
                </a:hlinkClick>
              </a:rPr>
              <a:t>WEPIK</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19">
                  <a:extLst>
                    <a:ext uri="{A12FA001-AC4F-418D-AE19-62706E023703}">
                      <ahyp:hlinkClr val="tx"/>
                    </a:ext>
                  </a:extLst>
                </a:hlinkClick>
              </a:rPr>
              <a:t>VIDEVO</a:t>
            </a:r>
            <a:endParaRPr b="1" sz="1100">
              <a:solidFill>
                <a:schemeClr val="dk1"/>
              </a:solidFill>
              <a:latin typeface="Syne"/>
              <a:ea typeface="Syne"/>
              <a:cs typeface="Syne"/>
              <a:sym typeface="Syn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 name="Shape 823"/>
        <p:cNvGrpSpPr/>
        <p:nvPr/>
      </p:nvGrpSpPr>
      <p:grpSpPr>
        <a:xfrm>
          <a:off x="0" y="0"/>
          <a:ext cx="0" cy="0"/>
          <a:chOff x="0" y="0"/>
          <a:chExt cx="0" cy="0"/>
        </a:xfrm>
      </p:grpSpPr>
      <p:sp>
        <p:nvSpPr>
          <p:cNvPr id="824" name="Google Shape;824;p29"/>
          <p:cNvSpPr/>
          <p:nvPr/>
        </p:nvSpPr>
        <p:spPr>
          <a:xfrm>
            <a:off x="721150" y="1720425"/>
            <a:ext cx="731400" cy="761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9"/>
          <p:cNvSpPr/>
          <p:nvPr/>
        </p:nvSpPr>
        <p:spPr>
          <a:xfrm>
            <a:off x="4823375" y="1720425"/>
            <a:ext cx="731400" cy="761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9"/>
          <p:cNvSpPr/>
          <p:nvPr/>
        </p:nvSpPr>
        <p:spPr>
          <a:xfrm>
            <a:off x="721150" y="3161750"/>
            <a:ext cx="731400" cy="761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9"/>
          <p:cNvSpPr/>
          <p:nvPr/>
        </p:nvSpPr>
        <p:spPr>
          <a:xfrm>
            <a:off x="4823375" y="3161750"/>
            <a:ext cx="731400" cy="761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b="0"/>
          </a:p>
        </p:txBody>
      </p:sp>
      <p:sp>
        <p:nvSpPr>
          <p:cNvPr id="829" name="Google Shape;829;p29"/>
          <p:cNvSpPr txBox="1"/>
          <p:nvPr>
            <p:ph idx="1" type="subTitle"/>
          </p:nvPr>
        </p:nvSpPr>
        <p:spPr>
          <a:xfrm>
            <a:off x="1529807" y="1997000"/>
            <a:ext cx="2312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0" name="Google Shape;830;p29"/>
          <p:cNvSpPr txBox="1"/>
          <p:nvPr>
            <p:ph idx="2" type="subTitle"/>
          </p:nvPr>
        </p:nvSpPr>
        <p:spPr>
          <a:xfrm>
            <a:off x="5632082" y="1997000"/>
            <a:ext cx="2312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1" name="Google Shape;831;p29"/>
          <p:cNvSpPr txBox="1"/>
          <p:nvPr>
            <p:ph idx="3" type="subTitle"/>
          </p:nvPr>
        </p:nvSpPr>
        <p:spPr>
          <a:xfrm>
            <a:off x="1529807" y="3438450"/>
            <a:ext cx="2312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2" name="Google Shape;832;p29"/>
          <p:cNvSpPr txBox="1"/>
          <p:nvPr>
            <p:ph idx="4" type="subTitle"/>
          </p:nvPr>
        </p:nvSpPr>
        <p:spPr>
          <a:xfrm>
            <a:off x="5632082" y="3438450"/>
            <a:ext cx="2312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3" name="Google Shape;833;p29"/>
          <p:cNvSpPr txBox="1"/>
          <p:nvPr>
            <p:ph idx="5" type="title"/>
          </p:nvPr>
        </p:nvSpPr>
        <p:spPr>
          <a:xfrm>
            <a:off x="720000" y="1887500"/>
            <a:ext cx="733500" cy="42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34" name="Google Shape;834;p29"/>
          <p:cNvSpPr txBox="1"/>
          <p:nvPr>
            <p:ph idx="6" type="title"/>
          </p:nvPr>
        </p:nvSpPr>
        <p:spPr>
          <a:xfrm>
            <a:off x="721150" y="3329451"/>
            <a:ext cx="731400" cy="42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35" name="Google Shape;835;p29"/>
          <p:cNvSpPr txBox="1"/>
          <p:nvPr>
            <p:ph idx="7" type="title"/>
          </p:nvPr>
        </p:nvSpPr>
        <p:spPr>
          <a:xfrm>
            <a:off x="4823375" y="1888094"/>
            <a:ext cx="731400" cy="42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36" name="Google Shape;836;p29"/>
          <p:cNvSpPr txBox="1"/>
          <p:nvPr>
            <p:ph idx="8" type="title"/>
          </p:nvPr>
        </p:nvSpPr>
        <p:spPr>
          <a:xfrm>
            <a:off x="4823375" y="3329452"/>
            <a:ext cx="731400" cy="42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837" name="Google Shape;837;p29"/>
          <p:cNvSpPr txBox="1"/>
          <p:nvPr>
            <p:ph idx="9" type="subTitle"/>
          </p:nvPr>
        </p:nvSpPr>
        <p:spPr>
          <a:xfrm>
            <a:off x="1529707" y="1656349"/>
            <a:ext cx="24660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838" name="Google Shape;838;p29"/>
          <p:cNvSpPr txBox="1"/>
          <p:nvPr>
            <p:ph idx="13" type="subTitle"/>
          </p:nvPr>
        </p:nvSpPr>
        <p:spPr>
          <a:xfrm>
            <a:off x="1529707" y="3098025"/>
            <a:ext cx="24660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839" name="Google Shape;839;p29"/>
          <p:cNvSpPr txBox="1"/>
          <p:nvPr>
            <p:ph idx="14" type="subTitle"/>
          </p:nvPr>
        </p:nvSpPr>
        <p:spPr>
          <a:xfrm>
            <a:off x="5632082" y="1656349"/>
            <a:ext cx="24660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840" name="Google Shape;840;p29"/>
          <p:cNvSpPr txBox="1"/>
          <p:nvPr>
            <p:ph idx="15" type="subTitle"/>
          </p:nvPr>
        </p:nvSpPr>
        <p:spPr>
          <a:xfrm>
            <a:off x="5632082" y="3098023"/>
            <a:ext cx="24660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 name="Shape 844"/>
        <p:cNvGrpSpPr/>
        <p:nvPr/>
      </p:nvGrpSpPr>
      <p:grpSpPr>
        <a:xfrm>
          <a:off x="0" y="0"/>
          <a:ext cx="0" cy="0"/>
          <a:chOff x="0" y="0"/>
          <a:chExt cx="0" cy="0"/>
        </a:xfrm>
      </p:grpSpPr>
      <p:sp>
        <p:nvSpPr>
          <p:cNvPr id="845" name="Google Shape;845;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846" name="Google Shape;846;p30"/>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847" name="Google Shape;847;p30"/>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 name="Shape 851"/>
        <p:cNvGrpSpPr/>
        <p:nvPr/>
      </p:nvGrpSpPr>
      <p:grpSpPr>
        <a:xfrm>
          <a:off x="0" y="0"/>
          <a:ext cx="0" cy="0"/>
          <a:chOff x="0" y="0"/>
          <a:chExt cx="0" cy="0"/>
        </a:xfrm>
      </p:grpSpPr>
      <p:grpSp>
        <p:nvGrpSpPr>
          <p:cNvPr id="852" name="Google Shape;852;p31"/>
          <p:cNvGrpSpPr/>
          <p:nvPr/>
        </p:nvGrpSpPr>
        <p:grpSpPr>
          <a:xfrm>
            <a:off x="2474900" y="-470798"/>
            <a:ext cx="4858288" cy="2423719"/>
            <a:chOff x="2474900" y="-470798"/>
            <a:chExt cx="4858288" cy="2423719"/>
          </a:xfrm>
        </p:grpSpPr>
        <p:sp>
          <p:nvSpPr>
            <p:cNvPr id="853" name="Google Shape;853;p31"/>
            <p:cNvSpPr/>
            <p:nvPr/>
          </p:nvSpPr>
          <p:spPr>
            <a:xfrm rot="5400000">
              <a:off x="3450800" y="9525"/>
              <a:ext cx="378600" cy="2330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54" name="Google Shape;854;p31"/>
            <p:cNvSpPr/>
            <p:nvPr/>
          </p:nvSpPr>
          <p:spPr>
            <a:xfrm>
              <a:off x="4413450" y="431350"/>
              <a:ext cx="1483750" cy="1486750"/>
            </a:xfrm>
            <a:custGeom>
              <a:rect b="b" l="l" r="r" t="t"/>
              <a:pathLst>
                <a:path extrusionOk="0" h="495" w="494">
                  <a:moveTo>
                    <a:pt x="247" y="0"/>
                  </a:moveTo>
                  <a:lnTo>
                    <a:pt x="279" y="128"/>
                  </a:lnTo>
                  <a:lnTo>
                    <a:pt x="370" y="33"/>
                  </a:lnTo>
                  <a:lnTo>
                    <a:pt x="334" y="160"/>
                  </a:lnTo>
                  <a:lnTo>
                    <a:pt x="461" y="124"/>
                  </a:lnTo>
                  <a:lnTo>
                    <a:pt x="366" y="215"/>
                  </a:lnTo>
                  <a:lnTo>
                    <a:pt x="494" y="247"/>
                  </a:lnTo>
                  <a:lnTo>
                    <a:pt x="366" y="279"/>
                  </a:lnTo>
                  <a:lnTo>
                    <a:pt x="461" y="371"/>
                  </a:lnTo>
                  <a:lnTo>
                    <a:pt x="334" y="335"/>
                  </a:lnTo>
                  <a:lnTo>
                    <a:pt x="370" y="462"/>
                  </a:lnTo>
                  <a:lnTo>
                    <a:pt x="279" y="367"/>
                  </a:lnTo>
                  <a:lnTo>
                    <a:pt x="247" y="495"/>
                  </a:lnTo>
                  <a:lnTo>
                    <a:pt x="215" y="367"/>
                  </a:lnTo>
                  <a:lnTo>
                    <a:pt x="124" y="462"/>
                  </a:lnTo>
                  <a:lnTo>
                    <a:pt x="159" y="335"/>
                  </a:lnTo>
                  <a:lnTo>
                    <a:pt x="33" y="371"/>
                  </a:lnTo>
                  <a:lnTo>
                    <a:pt x="128" y="279"/>
                  </a:lnTo>
                  <a:lnTo>
                    <a:pt x="0" y="247"/>
                  </a:lnTo>
                  <a:lnTo>
                    <a:pt x="128" y="215"/>
                  </a:lnTo>
                  <a:lnTo>
                    <a:pt x="33" y="124"/>
                  </a:lnTo>
                  <a:lnTo>
                    <a:pt x="159" y="160"/>
                  </a:lnTo>
                  <a:lnTo>
                    <a:pt x="124" y="33"/>
                  </a:lnTo>
                  <a:lnTo>
                    <a:pt x="215" y="128"/>
                  </a:lnTo>
                  <a:lnTo>
                    <a:pt x="247" y="0"/>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855" name="Google Shape;855;p31"/>
            <p:cNvGrpSpPr/>
            <p:nvPr/>
          </p:nvGrpSpPr>
          <p:grpSpPr>
            <a:xfrm>
              <a:off x="4600961" y="-470798"/>
              <a:ext cx="2732227" cy="2423719"/>
              <a:chOff x="3764160" y="4299120"/>
              <a:chExt cx="519840" cy="461160"/>
            </a:xfrm>
          </p:grpSpPr>
          <p:sp>
            <p:nvSpPr>
              <p:cNvPr id="856" name="Google Shape;856;p31"/>
              <p:cNvSpPr/>
              <p:nvPr/>
            </p:nvSpPr>
            <p:spPr>
              <a:xfrm>
                <a:off x="3764160" y="4299120"/>
                <a:ext cx="133560" cy="133920"/>
              </a:xfrm>
              <a:custGeom>
                <a:rect b="b" l="l" r="r" t="t"/>
                <a:pathLst>
                  <a:path extrusionOk="0" h="372" w="371">
                    <a:moveTo>
                      <a:pt x="371" y="0"/>
                    </a:moveTo>
                    <a:lnTo>
                      <a:pt x="371" y="0"/>
                    </a:lnTo>
                    <a:cubicBezTo>
                      <a:pt x="317" y="69"/>
                      <a:pt x="259" y="135"/>
                      <a:pt x="196" y="197"/>
                    </a:cubicBezTo>
                    <a:lnTo>
                      <a:pt x="196" y="197"/>
                    </a:lnTo>
                    <a:cubicBezTo>
                      <a:pt x="135" y="259"/>
                      <a:pt x="69" y="318"/>
                      <a:pt x="0" y="372"/>
                    </a:cubicBezTo>
                    <a:lnTo>
                      <a:pt x="0" y="372"/>
                    </a:lnTo>
                    <a:cubicBezTo>
                      <a:pt x="54" y="302"/>
                      <a:pt x="112" y="237"/>
                      <a:pt x="175" y="175"/>
                    </a:cubicBezTo>
                    <a:lnTo>
                      <a:pt x="175" y="175"/>
                    </a:lnTo>
                    <a:cubicBezTo>
                      <a:pt x="236" y="113"/>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7" name="Google Shape;857;p31"/>
              <p:cNvSpPr/>
              <p:nvPr/>
            </p:nvSpPr>
            <p:spPr>
              <a:xfrm>
                <a:off x="3866760" y="440208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6" y="175"/>
                    </a:cubicBezTo>
                    <a:lnTo>
                      <a:pt x="176"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8" name="Google Shape;858;p31"/>
              <p:cNvSpPr/>
              <p:nvPr/>
            </p:nvSpPr>
            <p:spPr>
              <a:xfrm>
                <a:off x="3841200" y="4530960"/>
                <a:ext cx="133560" cy="133560"/>
              </a:xfrm>
              <a:custGeom>
                <a:rect b="b" l="l" r="r" t="t"/>
                <a:pathLst>
                  <a:path extrusionOk="0" h="371" w="371">
                    <a:moveTo>
                      <a:pt x="371" y="0"/>
                    </a:moveTo>
                    <a:lnTo>
                      <a:pt x="371" y="0"/>
                    </a:lnTo>
                    <a:cubicBezTo>
                      <a:pt x="317" y="69"/>
                      <a:pt x="259" y="135"/>
                      <a:pt x="196" y="196"/>
                    </a:cubicBezTo>
                    <a:lnTo>
                      <a:pt x="196" y="196"/>
                    </a:lnTo>
                    <a:cubicBezTo>
                      <a:pt x="135" y="259"/>
                      <a:pt x="69" y="317"/>
                      <a:pt x="0" y="371"/>
                    </a:cubicBezTo>
                    <a:lnTo>
                      <a:pt x="0" y="371"/>
                    </a:lnTo>
                    <a:cubicBezTo>
                      <a:pt x="54" y="302"/>
                      <a:pt x="112" y="236"/>
                      <a:pt x="175" y="175"/>
                    </a:cubicBezTo>
                    <a:lnTo>
                      <a:pt x="175" y="175"/>
                    </a:lnTo>
                    <a:cubicBezTo>
                      <a:pt x="237" y="112"/>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9" name="Google Shape;859;p31"/>
              <p:cNvSpPr/>
              <p:nvPr/>
            </p:nvSpPr>
            <p:spPr>
              <a:xfrm>
                <a:off x="3969720" y="450504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5" y="175"/>
                    </a:cubicBezTo>
                    <a:lnTo>
                      <a:pt x="175"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0" name="Google Shape;860;p31"/>
              <p:cNvSpPr/>
              <p:nvPr/>
            </p:nvSpPr>
            <p:spPr>
              <a:xfrm>
                <a:off x="3945240" y="4628520"/>
                <a:ext cx="131760" cy="131760"/>
              </a:xfrm>
              <a:custGeom>
                <a:rect b="b" l="l" r="r" t="t"/>
                <a:pathLst>
                  <a:path extrusionOk="0" h="366" w="366">
                    <a:moveTo>
                      <a:pt x="366" y="0"/>
                    </a:moveTo>
                    <a:lnTo>
                      <a:pt x="366" y="0"/>
                    </a:lnTo>
                    <a:cubicBezTo>
                      <a:pt x="313" y="69"/>
                      <a:pt x="255" y="133"/>
                      <a:pt x="194" y="194"/>
                    </a:cubicBezTo>
                    <a:lnTo>
                      <a:pt x="194" y="194"/>
                    </a:lnTo>
                    <a:cubicBezTo>
                      <a:pt x="133" y="255"/>
                      <a:pt x="69" y="313"/>
                      <a:pt x="0" y="366"/>
                    </a:cubicBezTo>
                    <a:lnTo>
                      <a:pt x="0" y="366"/>
                    </a:lnTo>
                    <a:cubicBezTo>
                      <a:pt x="53" y="298"/>
                      <a:pt x="111" y="233"/>
                      <a:pt x="173" y="172"/>
                    </a:cubicBezTo>
                    <a:lnTo>
                      <a:pt x="173" y="172"/>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1" name="Google Shape;861;p31"/>
              <p:cNvSpPr/>
              <p:nvPr/>
            </p:nvSpPr>
            <p:spPr>
              <a:xfrm>
                <a:off x="4071960" y="4603320"/>
                <a:ext cx="131760" cy="131760"/>
              </a:xfrm>
              <a:custGeom>
                <a:rect b="b" l="l" r="r" t="t"/>
                <a:pathLst>
                  <a:path extrusionOk="0" h="366" w="366">
                    <a:moveTo>
                      <a:pt x="366" y="0"/>
                    </a:moveTo>
                    <a:lnTo>
                      <a:pt x="366" y="0"/>
                    </a:lnTo>
                    <a:cubicBezTo>
                      <a:pt x="313" y="68"/>
                      <a:pt x="255" y="133"/>
                      <a:pt x="194" y="193"/>
                    </a:cubicBezTo>
                    <a:lnTo>
                      <a:pt x="194" y="193"/>
                    </a:lnTo>
                    <a:cubicBezTo>
                      <a:pt x="133" y="255"/>
                      <a:pt x="69" y="313"/>
                      <a:pt x="0" y="366"/>
                    </a:cubicBezTo>
                    <a:lnTo>
                      <a:pt x="0" y="366"/>
                    </a:lnTo>
                    <a:cubicBezTo>
                      <a:pt x="53" y="298"/>
                      <a:pt x="111" y="233"/>
                      <a:pt x="173" y="173"/>
                    </a:cubicBezTo>
                    <a:lnTo>
                      <a:pt x="173" y="173"/>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2" name="Google Shape;862;p31"/>
              <p:cNvSpPr/>
              <p:nvPr/>
            </p:nvSpPr>
            <p:spPr>
              <a:xfrm>
                <a:off x="4021200" y="4350600"/>
                <a:ext cx="133920" cy="133560"/>
              </a:xfrm>
              <a:custGeom>
                <a:rect b="b" l="l" r="r" t="t"/>
                <a:pathLst>
                  <a:path extrusionOk="0" h="371" w="372">
                    <a:moveTo>
                      <a:pt x="372" y="0"/>
                    </a:moveTo>
                    <a:lnTo>
                      <a:pt x="372" y="0"/>
                    </a:lnTo>
                    <a:cubicBezTo>
                      <a:pt x="318" y="69"/>
                      <a:pt x="259" y="135"/>
                      <a:pt x="197" y="197"/>
                    </a:cubicBezTo>
                    <a:lnTo>
                      <a:pt x="197" y="197"/>
                    </a:lnTo>
                    <a:cubicBezTo>
                      <a:pt x="135" y="259"/>
                      <a:pt x="70" y="317"/>
                      <a:pt x="0" y="371"/>
                    </a:cubicBezTo>
                    <a:lnTo>
                      <a:pt x="0" y="371"/>
                    </a:lnTo>
                    <a:cubicBezTo>
                      <a:pt x="54" y="302"/>
                      <a:pt x="112" y="237"/>
                      <a:pt x="175" y="175"/>
                    </a:cubicBezTo>
                    <a:lnTo>
                      <a:pt x="175" y="175"/>
                    </a:lnTo>
                    <a:cubicBezTo>
                      <a:pt x="237" y="113"/>
                      <a:pt x="302" y="54"/>
                      <a:pt x="371" y="0"/>
                    </a:cubicBezTo>
                    <a:lnTo>
                      <a:pt x="372"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3" name="Google Shape;863;p31"/>
              <p:cNvSpPr/>
              <p:nvPr/>
            </p:nvSpPr>
            <p:spPr>
              <a:xfrm>
                <a:off x="4150080" y="4325040"/>
                <a:ext cx="133920" cy="133560"/>
              </a:xfrm>
              <a:custGeom>
                <a:rect b="b" l="l" r="r" t="t"/>
                <a:pathLst>
                  <a:path extrusionOk="0" h="371" w="372">
                    <a:moveTo>
                      <a:pt x="371" y="0"/>
                    </a:moveTo>
                    <a:lnTo>
                      <a:pt x="371" y="0"/>
                    </a:lnTo>
                    <a:cubicBezTo>
                      <a:pt x="317" y="69"/>
                      <a:pt x="259" y="135"/>
                      <a:pt x="196" y="196"/>
                    </a:cubicBezTo>
                    <a:lnTo>
                      <a:pt x="196" y="196"/>
                    </a:lnTo>
                    <a:cubicBezTo>
                      <a:pt x="135" y="259"/>
                      <a:pt x="69" y="317"/>
                      <a:pt x="0" y="371"/>
                    </a:cubicBezTo>
                    <a:lnTo>
                      <a:pt x="0" y="371"/>
                    </a:lnTo>
                    <a:cubicBezTo>
                      <a:pt x="54" y="302"/>
                      <a:pt x="113" y="236"/>
                      <a:pt x="175" y="175"/>
                    </a:cubicBezTo>
                    <a:lnTo>
                      <a:pt x="175" y="175"/>
                    </a:lnTo>
                    <a:cubicBezTo>
                      <a:pt x="237" y="112"/>
                      <a:pt x="303" y="54"/>
                      <a:pt x="372" y="0"/>
                    </a:cubicBezTo>
                    <a:lnTo>
                      <a:pt x="371"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4" name="Google Shape;864;p31"/>
              <p:cNvSpPr/>
              <p:nvPr/>
            </p:nvSpPr>
            <p:spPr>
              <a:xfrm>
                <a:off x="4124160" y="445356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6"/>
                      <a:pt x="175" y="175"/>
                    </a:cubicBezTo>
                    <a:lnTo>
                      <a:pt x="175" y="175"/>
                    </a:lnTo>
                    <a:cubicBezTo>
                      <a:pt x="237" y="112"/>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865" name="Google Shape;865;p31"/>
          <p:cNvGrpSpPr/>
          <p:nvPr/>
        </p:nvGrpSpPr>
        <p:grpSpPr>
          <a:xfrm>
            <a:off x="6034924" y="-192650"/>
            <a:ext cx="4769626" cy="6189415"/>
            <a:chOff x="6034924" y="-192650"/>
            <a:chExt cx="4769626" cy="6189415"/>
          </a:xfrm>
        </p:grpSpPr>
        <p:sp>
          <p:nvSpPr>
            <p:cNvPr id="866" name="Google Shape;866;p31"/>
            <p:cNvSpPr/>
            <p:nvPr/>
          </p:nvSpPr>
          <p:spPr>
            <a:xfrm rot="8999996">
              <a:off x="6161086" y="4454163"/>
              <a:ext cx="2143517" cy="1079002"/>
            </a:xfrm>
            <a:custGeom>
              <a:rect b="b" l="l" r="r" t="t"/>
              <a:pathLst>
                <a:path extrusionOk="0" h="895" w="1778">
                  <a:moveTo>
                    <a:pt x="398" y="697"/>
                  </a:moveTo>
                  <a:cubicBezTo>
                    <a:pt x="505" y="631"/>
                    <a:pt x="611" y="566"/>
                    <a:pt x="699" y="702"/>
                  </a:cubicBezTo>
                  <a:cubicBezTo>
                    <a:pt x="786" y="839"/>
                    <a:pt x="1149" y="817"/>
                    <a:pt x="1149" y="817"/>
                  </a:cubicBezTo>
                  <a:cubicBezTo>
                    <a:pt x="1149" y="817"/>
                    <a:pt x="1402" y="945"/>
                    <a:pt x="1558" y="872"/>
                  </a:cubicBezTo>
                  <a:cubicBezTo>
                    <a:pt x="1645" y="830"/>
                    <a:pt x="1709" y="771"/>
                    <a:pt x="1778" y="723"/>
                  </a:cubicBezTo>
                  <a:lnTo>
                    <a:pt x="1778" y="554"/>
                  </a:lnTo>
                  <a:cubicBezTo>
                    <a:pt x="1762" y="562"/>
                    <a:pt x="1746" y="570"/>
                    <a:pt x="1730" y="579"/>
                  </a:cubicBezTo>
                  <a:cubicBezTo>
                    <a:pt x="1421" y="742"/>
                    <a:pt x="1545" y="790"/>
                    <a:pt x="1272" y="748"/>
                  </a:cubicBezTo>
                  <a:cubicBezTo>
                    <a:pt x="999" y="706"/>
                    <a:pt x="969" y="727"/>
                    <a:pt x="786" y="505"/>
                  </a:cubicBezTo>
                  <a:cubicBezTo>
                    <a:pt x="740" y="450"/>
                    <a:pt x="663" y="203"/>
                    <a:pt x="625" y="124"/>
                  </a:cubicBezTo>
                  <a:cubicBezTo>
                    <a:pt x="509" y="-114"/>
                    <a:pt x="449" y="30"/>
                    <a:pt x="394" y="214"/>
                  </a:cubicBezTo>
                  <a:cubicBezTo>
                    <a:pt x="304" y="516"/>
                    <a:pt x="127" y="516"/>
                    <a:pt x="0" y="468"/>
                  </a:cubicBezTo>
                  <a:lnTo>
                    <a:pt x="0" y="624"/>
                  </a:lnTo>
                  <a:cubicBezTo>
                    <a:pt x="104" y="689"/>
                    <a:pt x="310" y="752"/>
                    <a:pt x="398" y="697"/>
                  </a:cubicBezTo>
                  <a:close/>
                </a:path>
              </a:pathLst>
            </a:custGeom>
            <a:solidFill>
              <a:srgbClr val="EFBF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867" name="Google Shape;867;p31"/>
            <p:cNvGrpSpPr/>
            <p:nvPr/>
          </p:nvGrpSpPr>
          <p:grpSpPr>
            <a:xfrm>
              <a:off x="7410251" y="-192650"/>
              <a:ext cx="3394299" cy="6058525"/>
              <a:chOff x="7410251" y="-192650"/>
              <a:chExt cx="3394299" cy="6058525"/>
            </a:xfrm>
          </p:grpSpPr>
          <p:sp>
            <p:nvSpPr>
              <p:cNvPr id="868" name="Google Shape;868;p31"/>
              <p:cNvSpPr/>
              <p:nvPr/>
            </p:nvSpPr>
            <p:spPr>
              <a:xfrm flipH="1">
                <a:off x="7410251" y="-168947"/>
                <a:ext cx="2642907" cy="6030081"/>
              </a:xfrm>
              <a:custGeom>
                <a:rect b="b" l="l" r="r" t="t"/>
                <a:pathLst>
                  <a:path extrusionOk="0" h="2544" w="1115">
                    <a:moveTo>
                      <a:pt x="1067" y="57"/>
                    </a:moveTo>
                    <a:lnTo>
                      <a:pt x="1067" y="57"/>
                    </a:lnTo>
                    <a:cubicBezTo>
                      <a:pt x="1080" y="67"/>
                      <a:pt x="1090" y="79"/>
                      <a:pt x="1098" y="93"/>
                    </a:cubicBezTo>
                    <a:cubicBezTo>
                      <a:pt x="1109" y="112"/>
                      <a:pt x="1115" y="133"/>
                      <a:pt x="1115" y="154"/>
                    </a:cubicBezTo>
                    <a:cubicBezTo>
                      <a:pt x="1115" y="176"/>
                      <a:pt x="1109" y="197"/>
                      <a:pt x="1098" y="216"/>
                    </a:cubicBezTo>
                    <a:cubicBezTo>
                      <a:pt x="1087" y="235"/>
                      <a:pt x="1072" y="251"/>
                      <a:pt x="1053" y="262"/>
                    </a:cubicBezTo>
                    <a:cubicBezTo>
                      <a:pt x="1048" y="265"/>
                      <a:pt x="1043" y="267"/>
                      <a:pt x="1037" y="269"/>
                    </a:cubicBezTo>
                    <a:lnTo>
                      <a:pt x="1036" y="270"/>
                    </a:lnTo>
                    <a:lnTo>
                      <a:pt x="1036" y="270"/>
                    </a:lnTo>
                    <a:cubicBezTo>
                      <a:pt x="1030" y="272"/>
                      <a:pt x="1025" y="276"/>
                      <a:pt x="1020" y="278"/>
                    </a:cubicBezTo>
                    <a:cubicBezTo>
                      <a:pt x="1002" y="290"/>
                      <a:pt x="986" y="304"/>
                      <a:pt x="975" y="323"/>
                    </a:cubicBezTo>
                    <a:cubicBezTo>
                      <a:pt x="964" y="342"/>
                      <a:pt x="958" y="365"/>
                      <a:pt x="958" y="386"/>
                    </a:cubicBezTo>
                    <a:cubicBezTo>
                      <a:pt x="958" y="408"/>
                      <a:pt x="965" y="429"/>
                      <a:pt x="975" y="448"/>
                    </a:cubicBezTo>
                    <a:cubicBezTo>
                      <a:pt x="984" y="462"/>
                      <a:pt x="993" y="474"/>
                      <a:pt x="1006" y="483"/>
                    </a:cubicBezTo>
                    <a:lnTo>
                      <a:pt x="1007" y="485"/>
                    </a:lnTo>
                    <a:lnTo>
                      <a:pt x="1007" y="485"/>
                    </a:lnTo>
                    <a:cubicBezTo>
                      <a:pt x="1020" y="494"/>
                      <a:pt x="1031" y="507"/>
                      <a:pt x="1038" y="520"/>
                    </a:cubicBezTo>
                    <a:cubicBezTo>
                      <a:pt x="1050" y="539"/>
                      <a:pt x="1055" y="561"/>
                      <a:pt x="1055" y="583"/>
                    </a:cubicBezTo>
                    <a:cubicBezTo>
                      <a:pt x="1055" y="605"/>
                      <a:pt x="1049" y="626"/>
                      <a:pt x="1038" y="645"/>
                    </a:cubicBezTo>
                    <a:cubicBezTo>
                      <a:pt x="1027" y="664"/>
                      <a:pt x="1013" y="681"/>
                      <a:pt x="993" y="691"/>
                    </a:cubicBezTo>
                    <a:cubicBezTo>
                      <a:pt x="989" y="694"/>
                      <a:pt x="983" y="696"/>
                      <a:pt x="977" y="698"/>
                    </a:cubicBezTo>
                    <a:lnTo>
                      <a:pt x="969" y="701"/>
                    </a:lnTo>
                    <a:lnTo>
                      <a:pt x="969" y="701"/>
                    </a:lnTo>
                    <a:cubicBezTo>
                      <a:pt x="964" y="703"/>
                      <a:pt x="960" y="707"/>
                      <a:pt x="954" y="709"/>
                    </a:cubicBezTo>
                    <a:cubicBezTo>
                      <a:pt x="936" y="721"/>
                      <a:pt x="920" y="735"/>
                      <a:pt x="909" y="754"/>
                    </a:cubicBezTo>
                    <a:cubicBezTo>
                      <a:pt x="899" y="773"/>
                      <a:pt x="892" y="795"/>
                      <a:pt x="892" y="817"/>
                    </a:cubicBezTo>
                    <a:cubicBezTo>
                      <a:pt x="892" y="839"/>
                      <a:pt x="899" y="860"/>
                      <a:pt x="909" y="879"/>
                    </a:cubicBezTo>
                    <a:cubicBezTo>
                      <a:pt x="917" y="893"/>
                      <a:pt x="927" y="905"/>
                      <a:pt x="939" y="915"/>
                    </a:cubicBezTo>
                    <a:lnTo>
                      <a:pt x="946" y="920"/>
                    </a:lnTo>
                    <a:lnTo>
                      <a:pt x="946" y="920"/>
                    </a:lnTo>
                    <a:cubicBezTo>
                      <a:pt x="959" y="930"/>
                      <a:pt x="969" y="942"/>
                      <a:pt x="977" y="956"/>
                    </a:cubicBezTo>
                    <a:cubicBezTo>
                      <a:pt x="988" y="975"/>
                      <a:pt x="994" y="996"/>
                      <a:pt x="994" y="1018"/>
                    </a:cubicBezTo>
                    <a:cubicBezTo>
                      <a:pt x="994" y="1040"/>
                      <a:pt x="988" y="1061"/>
                      <a:pt x="977" y="1080"/>
                    </a:cubicBezTo>
                    <a:cubicBezTo>
                      <a:pt x="966" y="1099"/>
                      <a:pt x="951" y="1115"/>
                      <a:pt x="932" y="1126"/>
                    </a:cubicBezTo>
                    <a:cubicBezTo>
                      <a:pt x="927" y="1129"/>
                      <a:pt x="922" y="1131"/>
                      <a:pt x="916" y="1133"/>
                    </a:cubicBezTo>
                    <a:lnTo>
                      <a:pt x="911" y="1135"/>
                    </a:lnTo>
                    <a:lnTo>
                      <a:pt x="911" y="1135"/>
                    </a:lnTo>
                    <a:cubicBezTo>
                      <a:pt x="906" y="1137"/>
                      <a:pt x="902" y="1140"/>
                      <a:pt x="896" y="1143"/>
                    </a:cubicBezTo>
                    <a:cubicBezTo>
                      <a:pt x="878" y="1154"/>
                      <a:pt x="862" y="1169"/>
                      <a:pt x="851" y="1188"/>
                    </a:cubicBezTo>
                    <a:cubicBezTo>
                      <a:pt x="841" y="1207"/>
                      <a:pt x="834" y="1230"/>
                      <a:pt x="834" y="1251"/>
                    </a:cubicBezTo>
                    <a:cubicBezTo>
                      <a:pt x="834" y="1273"/>
                      <a:pt x="841" y="1294"/>
                      <a:pt x="851" y="1313"/>
                    </a:cubicBezTo>
                    <a:cubicBezTo>
                      <a:pt x="859" y="1327"/>
                      <a:pt x="869" y="1339"/>
                      <a:pt x="881" y="1349"/>
                    </a:cubicBezTo>
                    <a:lnTo>
                      <a:pt x="886" y="1352"/>
                    </a:lnTo>
                    <a:lnTo>
                      <a:pt x="886" y="1352"/>
                    </a:lnTo>
                    <a:cubicBezTo>
                      <a:pt x="898" y="1362"/>
                      <a:pt x="909" y="1375"/>
                      <a:pt x="916" y="1387"/>
                    </a:cubicBezTo>
                    <a:cubicBezTo>
                      <a:pt x="927" y="1407"/>
                      <a:pt x="933" y="1428"/>
                      <a:pt x="933" y="1450"/>
                    </a:cubicBezTo>
                    <a:cubicBezTo>
                      <a:pt x="933" y="1472"/>
                      <a:pt x="927" y="1493"/>
                      <a:pt x="916" y="1512"/>
                    </a:cubicBezTo>
                    <a:cubicBezTo>
                      <a:pt x="906" y="1531"/>
                      <a:pt x="890" y="1547"/>
                      <a:pt x="871" y="1558"/>
                    </a:cubicBezTo>
                    <a:cubicBezTo>
                      <a:pt x="866" y="1561"/>
                      <a:pt x="861" y="1563"/>
                      <a:pt x="856" y="1565"/>
                    </a:cubicBezTo>
                    <a:lnTo>
                      <a:pt x="856" y="1565"/>
                    </a:lnTo>
                    <a:lnTo>
                      <a:pt x="856" y="1565"/>
                    </a:lnTo>
                    <a:cubicBezTo>
                      <a:pt x="850" y="1567"/>
                      <a:pt x="846" y="1570"/>
                      <a:pt x="840" y="1573"/>
                    </a:cubicBezTo>
                    <a:cubicBezTo>
                      <a:pt x="822" y="1584"/>
                      <a:pt x="806" y="1599"/>
                      <a:pt x="795" y="1618"/>
                    </a:cubicBezTo>
                    <a:cubicBezTo>
                      <a:pt x="784" y="1637"/>
                      <a:pt x="778" y="1660"/>
                      <a:pt x="778" y="1681"/>
                    </a:cubicBezTo>
                    <a:cubicBezTo>
                      <a:pt x="778" y="1703"/>
                      <a:pt x="785" y="1724"/>
                      <a:pt x="795" y="1743"/>
                    </a:cubicBezTo>
                    <a:cubicBezTo>
                      <a:pt x="804" y="1757"/>
                      <a:pt x="813" y="1769"/>
                      <a:pt x="826" y="1779"/>
                    </a:cubicBezTo>
                    <a:lnTo>
                      <a:pt x="826" y="1779"/>
                    </a:lnTo>
                    <a:cubicBezTo>
                      <a:pt x="838" y="1788"/>
                      <a:pt x="849" y="1800"/>
                      <a:pt x="857" y="1814"/>
                    </a:cubicBezTo>
                    <a:cubicBezTo>
                      <a:pt x="868" y="1833"/>
                      <a:pt x="873" y="1855"/>
                      <a:pt x="873" y="1876"/>
                    </a:cubicBezTo>
                    <a:cubicBezTo>
                      <a:pt x="873" y="1898"/>
                      <a:pt x="868" y="1920"/>
                      <a:pt x="857" y="1939"/>
                    </a:cubicBezTo>
                    <a:cubicBezTo>
                      <a:pt x="846" y="1958"/>
                      <a:pt x="830" y="1973"/>
                      <a:pt x="811" y="1984"/>
                    </a:cubicBezTo>
                    <a:cubicBezTo>
                      <a:pt x="806" y="1987"/>
                      <a:pt x="801" y="1990"/>
                      <a:pt x="796" y="1992"/>
                    </a:cubicBezTo>
                    <a:lnTo>
                      <a:pt x="794" y="1993"/>
                    </a:lnTo>
                    <a:lnTo>
                      <a:pt x="794" y="1993"/>
                    </a:lnTo>
                    <a:cubicBezTo>
                      <a:pt x="789" y="1995"/>
                      <a:pt x="785" y="1997"/>
                      <a:pt x="779" y="2000"/>
                    </a:cubicBezTo>
                    <a:cubicBezTo>
                      <a:pt x="761" y="2011"/>
                      <a:pt x="744" y="2027"/>
                      <a:pt x="733" y="2046"/>
                    </a:cubicBezTo>
                    <a:cubicBezTo>
                      <a:pt x="722" y="2065"/>
                      <a:pt x="716" y="2086"/>
                      <a:pt x="716" y="2108"/>
                    </a:cubicBezTo>
                    <a:cubicBezTo>
                      <a:pt x="716" y="2130"/>
                      <a:pt x="723" y="2151"/>
                      <a:pt x="733" y="2170"/>
                    </a:cubicBezTo>
                    <a:cubicBezTo>
                      <a:pt x="742" y="2184"/>
                      <a:pt x="751" y="2196"/>
                      <a:pt x="764" y="2206"/>
                    </a:cubicBezTo>
                    <a:lnTo>
                      <a:pt x="766" y="2207"/>
                    </a:lnTo>
                    <a:lnTo>
                      <a:pt x="766" y="2207"/>
                    </a:lnTo>
                    <a:cubicBezTo>
                      <a:pt x="778" y="2217"/>
                      <a:pt x="788" y="2229"/>
                      <a:pt x="796" y="2243"/>
                    </a:cubicBezTo>
                    <a:cubicBezTo>
                      <a:pt x="807" y="2262"/>
                      <a:pt x="813" y="2283"/>
                      <a:pt x="813" y="2305"/>
                    </a:cubicBezTo>
                    <a:cubicBezTo>
                      <a:pt x="813" y="2327"/>
                      <a:pt x="807" y="2349"/>
                      <a:pt x="796" y="2367"/>
                    </a:cubicBezTo>
                    <a:cubicBezTo>
                      <a:pt x="785" y="2386"/>
                      <a:pt x="770" y="2402"/>
                      <a:pt x="751" y="2413"/>
                    </a:cubicBezTo>
                    <a:cubicBezTo>
                      <a:pt x="746" y="2416"/>
                      <a:pt x="741" y="2418"/>
                      <a:pt x="736" y="2421"/>
                    </a:cubicBezTo>
                    <a:lnTo>
                      <a:pt x="434" y="2543"/>
                    </a:lnTo>
                    <a:lnTo>
                      <a:pt x="434" y="2544"/>
                    </a:lnTo>
                    <a:lnTo>
                      <a:pt x="433" y="2544"/>
                    </a:lnTo>
                    <a:lnTo>
                      <a:pt x="431" y="2544"/>
                    </a:lnTo>
                    <a:lnTo>
                      <a:pt x="431" y="2543"/>
                    </a:lnTo>
                    <a:lnTo>
                      <a:pt x="143" y="2389"/>
                    </a:lnTo>
                    <a:lnTo>
                      <a:pt x="143" y="2389"/>
                    </a:lnTo>
                    <a:cubicBezTo>
                      <a:pt x="142" y="2389"/>
                      <a:pt x="140" y="2388"/>
                      <a:pt x="139" y="2387"/>
                    </a:cubicBezTo>
                    <a:cubicBezTo>
                      <a:pt x="120" y="2376"/>
                      <a:pt x="104" y="2361"/>
                      <a:pt x="93" y="2342"/>
                    </a:cubicBezTo>
                    <a:cubicBezTo>
                      <a:pt x="82" y="2323"/>
                      <a:pt x="77" y="2301"/>
                      <a:pt x="77" y="2279"/>
                    </a:cubicBezTo>
                    <a:cubicBezTo>
                      <a:pt x="77" y="2257"/>
                      <a:pt x="81" y="2236"/>
                      <a:pt x="93" y="2217"/>
                    </a:cubicBezTo>
                    <a:cubicBezTo>
                      <a:pt x="103" y="2199"/>
                      <a:pt x="118" y="2184"/>
                      <a:pt x="135" y="2174"/>
                    </a:cubicBezTo>
                    <a:lnTo>
                      <a:pt x="137" y="2173"/>
                    </a:lnTo>
                    <a:lnTo>
                      <a:pt x="137" y="2173"/>
                    </a:lnTo>
                    <a:cubicBezTo>
                      <a:pt x="154" y="2162"/>
                      <a:pt x="168" y="2147"/>
                      <a:pt x="179" y="2129"/>
                    </a:cubicBezTo>
                    <a:cubicBezTo>
                      <a:pt x="189" y="2110"/>
                      <a:pt x="195" y="2089"/>
                      <a:pt x="195" y="2067"/>
                    </a:cubicBezTo>
                    <a:cubicBezTo>
                      <a:pt x="195" y="2045"/>
                      <a:pt x="190" y="2024"/>
                      <a:pt x="179" y="2005"/>
                    </a:cubicBezTo>
                    <a:cubicBezTo>
                      <a:pt x="168" y="1986"/>
                      <a:pt x="151" y="1971"/>
                      <a:pt x="133" y="1959"/>
                    </a:cubicBezTo>
                    <a:cubicBezTo>
                      <a:pt x="131" y="1959"/>
                      <a:pt x="131" y="1958"/>
                      <a:pt x="129" y="1957"/>
                    </a:cubicBezTo>
                    <a:lnTo>
                      <a:pt x="128" y="1956"/>
                    </a:lnTo>
                    <a:lnTo>
                      <a:pt x="128" y="1956"/>
                    </a:lnTo>
                    <a:cubicBezTo>
                      <a:pt x="126" y="1955"/>
                      <a:pt x="125" y="1955"/>
                      <a:pt x="124" y="1954"/>
                    </a:cubicBezTo>
                    <a:cubicBezTo>
                      <a:pt x="105" y="1943"/>
                      <a:pt x="89" y="1927"/>
                      <a:pt x="78" y="1908"/>
                    </a:cubicBezTo>
                    <a:cubicBezTo>
                      <a:pt x="67" y="1889"/>
                      <a:pt x="61" y="1868"/>
                      <a:pt x="61" y="1846"/>
                    </a:cubicBezTo>
                    <a:cubicBezTo>
                      <a:pt x="61" y="1824"/>
                      <a:pt x="67" y="1803"/>
                      <a:pt x="78" y="1784"/>
                    </a:cubicBezTo>
                    <a:cubicBezTo>
                      <a:pt x="88" y="1766"/>
                      <a:pt x="103" y="1751"/>
                      <a:pt x="120" y="1740"/>
                    </a:cubicBezTo>
                    <a:lnTo>
                      <a:pt x="120" y="1740"/>
                    </a:lnTo>
                    <a:cubicBezTo>
                      <a:pt x="137" y="1729"/>
                      <a:pt x="151" y="1715"/>
                      <a:pt x="162" y="1697"/>
                    </a:cubicBezTo>
                    <a:cubicBezTo>
                      <a:pt x="172" y="1678"/>
                      <a:pt x="179" y="1657"/>
                      <a:pt x="179" y="1635"/>
                    </a:cubicBezTo>
                    <a:cubicBezTo>
                      <a:pt x="179" y="1614"/>
                      <a:pt x="173" y="1591"/>
                      <a:pt x="162" y="1572"/>
                    </a:cubicBezTo>
                    <a:cubicBezTo>
                      <a:pt x="151" y="1553"/>
                      <a:pt x="134" y="1539"/>
                      <a:pt x="116" y="1527"/>
                    </a:cubicBezTo>
                    <a:cubicBezTo>
                      <a:pt x="114" y="1527"/>
                      <a:pt x="114" y="1525"/>
                      <a:pt x="112" y="1524"/>
                    </a:cubicBezTo>
                    <a:lnTo>
                      <a:pt x="112" y="1524"/>
                    </a:lnTo>
                    <a:cubicBezTo>
                      <a:pt x="111" y="1524"/>
                      <a:pt x="110" y="1523"/>
                      <a:pt x="108" y="1522"/>
                    </a:cubicBezTo>
                    <a:cubicBezTo>
                      <a:pt x="90" y="1511"/>
                      <a:pt x="74" y="1496"/>
                      <a:pt x="63" y="1477"/>
                    </a:cubicBezTo>
                    <a:cubicBezTo>
                      <a:pt x="52" y="1458"/>
                      <a:pt x="46" y="1436"/>
                      <a:pt x="46" y="1414"/>
                    </a:cubicBezTo>
                    <a:cubicBezTo>
                      <a:pt x="46" y="1393"/>
                      <a:pt x="52" y="1372"/>
                      <a:pt x="63" y="1352"/>
                    </a:cubicBezTo>
                    <a:cubicBezTo>
                      <a:pt x="73" y="1335"/>
                      <a:pt x="87" y="1320"/>
                      <a:pt x="105" y="1309"/>
                    </a:cubicBezTo>
                    <a:lnTo>
                      <a:pt x="109" y="1306"/>
                    </a:lnTo>
                    <a:lnTo>
                      <a:pt x="109" y="1306"/>
                    </a:lnTo>
                    <a:cubicBezTo>
                      <a:pt x="127" y="1295"/>
                      <a:pt x="141" y="1280"/>
                      <a:pt x="151" y="1263"/>
                    </a:cubicBezTo>
                    <a:cubicBezTo>
                      <a:pt x="162" y="1244"/>
                      <a:pt x="168" y="1222"/>
                      <a:pt x="168" y="1200"/>
                    </a:cubicBezTo>
                    <a:cubicBezTo>
                      <a:pt x="168" y="1178"/>
                      <a:pt x="162" y="1157"/>
                      <a:pt x="151" y="1138"/>
                    </a:cubicBezTo>
                    <a:cubicBezTo>
                      <a:pt x="140" y="1119"/>
                      <a:pt x="124" y="1103"/>
                      <a:pt x="106" y="1092"/>
                    </a:cubicBezTo>
                    <a:cubicBezTo>
                      <a:pt x="104" y="1091"/>
                      <a:pt x="103" y="1091"/>
                      <a:pt x="102" y="1090"/>
                    </a:cubicBezTo>
                    <a:lnTo>
                      <a:pt x="97" y="1088"/>
                    </a:lnTo>
                    <a:lnTo>
                      <a:pt x="97" y="1088"/>
                    </a:lnTo>
                    <a:cubicBezTo>
                      <a:pt x="96" y="1087"/>
                      <a:pt x="94" y="1086"/>
                      <a:pt x="93" y="1086"/>
                    </a:cubicBezTo>
                    <a:cubicBezTo>
                      <a:pt x="74" y="1075"/>
                      <a:pt x="58" y="1059"/>
                      <a:pt x="48" y="1040"/>
                    </a:cubicBezTo>
                    <a:cubicBezTo>
                      <a:pt x="37" y="1021"/>
                      <a:pt x="31" y="1000"/>
                      <a:pt x="31" y="978"/>
                    </a:cubicBezTo>
                    <a:cubicBezTo>
                      <a:pt x="31" y="956"/>
                      <a:pt x="36" y="934"/>
                      <a:pt x="48" y="915"/>
                    </a:cubicBezTo>
                    <a:cubicBezTo>
                      <a:pt x="57" y="898"/>
                      <a:pt x="72" y="883"/>
                      <a:pt x="89" y="872"/>
                    </a:cubicBezTo>
                    <a:lnTo>
                      <a:pt x="97" y="868"/>
                    </a:lnTo>
                    <a:lnTo>
                      <a:pt x="97" y="868"/>
                    </a:lnTo>
                    <a:cubicBezTo>
                      <a:pt x="114" y="857"/>
                      <a:pt x="128" y="843"/>
                      <a:pt x="139" y="824"/>
                    </a:cubicBezTo>
                    <a:cubicBezTo>
                      <a:pt x="150" y="806"/>
                      <a:pt x="155" y="784"/>
                      <a:pt x="155" y="762"/>
                    </a:cubicBezTo>
                    <a:cubicBezTo>
                      <a:pt x="155" y="740"/>
                      <a:pt x="150" y="719"/>
                      <a:pt x="139" y="700"/>
                    </a:cubicBezTo>
                    <a:cubicBezTo>
                      <a:pt x="128" y="682"/>
                      <a:pt x="111" y="666"/>
                      <a:pt x="93" y="654"/>
                    </a:cubicBezTo>
                    <a:cubicBezTo>
                      <a:pt x="91" y="654"/>
                      <a:pt x="90" y="652"/>
                      <a:pt x="89" y="652"/>
                    </a:cubicBezTo>
                    <a:lnTo>
                      <a:pt x="81" y="648"/>
                    </a:lnTo>
                    <a:lnTo>
                      <a:pt x="81" y="648"/>
                    </a:lnTo>
                    <a:cubicBezTo>
                      <a:pt x="80" y="647"/>
                      <a:pt x="79" y="646"/>
                      <a:pt x="78" y="646"/>
                    </a:cubicBezTo>
                    <a:cubicBezTo>
                      <a:pt x="59" y="635"/>
                      <a:pt x="43" y="619"/>
                      <a:pt x="32" y="600"/>
                    </a:cubicBezTo>
                    <a:cubicBezTo>
                      <a:pt x="21" y="581"/>
                      <a:pt x="15" y="560"/>
                      <a:pt x="15" y="538"/>
                    </a:cubicBezTo>
                    <a:cubicBezTo>
                      <a:pt x="15" y="516"/>
                      <a:pt x="20" y="494"/>
                      <a:pt x="32" y="475"/>
                    </a:cubicBezTo>
                    <a:cubicBezTo>
                      <a:pt x="41" y="458"/>
                      <a:pt x="57" y="443"/>
                      <a:pt x="74" y="432"/>
                    </a:cubicBezTo>
                    <a:lnTo>
                      <a:pt x="76" y="431"/>
                    </a:lnTo>
                    <a:lnTo>
                      <a:pt x="76" y="431"/>
                    </a:lnTo>
                    <a:cubicBezTo>
                      <a:pt x="93" y="420"/>
                      <a:pt x="107" y="406"/>
                      <a:pt x="117" y="388"/>
                    </a:cubicBezTo>
                    <a:cubicBezTo>
                      <a:pt x="128" y="370"/>
                      <a:pt x="134" y="347"/>
                      <a:pt x="134" y="325"/>
                    </a:cubicBezTo>
                    <a:cubicBezTo>
                      <a:pt x="134" y="303"/>
                      <a:pt x="128" y="282"/>
                      <a:pt x="117" y="263"/>
                    </a:cubicBezTo>
                    <a:cubicBezTo>
                      <a:pt x="106" y="244"/>
                      <a:pt x="91" y="228"/>
                      <a:pt x="72" y="217"/>
                    </a:cubicBezTo>
                    <a:cubicBezTo>
                      <a:pt x="71" y="217"/>
                      <a:pt x="69" y="216"/>
                      <a:pt x="68" y="215"/>
                    </a:cubicBezTo>
                    <a:lnTo>
                      <a:pt x="66" y="214"/>
                    </a:lnTo>
                    <a:lnTo>
                      <a:pt x="66" y="214"/>
                    </a:lnTo>
                    <a:cubicBezTo>
                      <a:pt x="65" y="214"/>
                      <a:pt x="64" y="213"/>
                      <a:pt x="62" y="212"/>
                    </a:cubicBezTo>
                    <a:cubicBezTo>
                      <a:pt x="43" y="201"/>
                      <a:pt x="28" y="186"/>
                      <a:pt x="17" y="167"/>
                    </a:cubicBezTo>
                    <a:cubicBezTo>
                      <a:pt x="6" y="148"/>
                      <a:pt x="0" y="127"/>
                      <a:pt x="0" y="105"/>
                    </a:cubicBezTo>
                    <a:cubicBezTo>
                      <a:pt x="0" y="83"/>
                      <a:pt x="6" y="62"/>
                      <a:pt x="17" y="43"/>
                    </a:cubicBezTo>
                    <a:cubicBezTo>
                      <a:pt x="27" y="25"/>
                      <a:pt x="41" y="10"/>
                      <a:pt x="59" y="0"/>
                    </a:cubicBezTo>
                    <a:lnTo>
                      <a:pt x="1067" y="57"/>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69" name="Google Shape;869;p31"/>
              <p:cNvSpPr/>
              <p:nvPr/>
            </p:nvSpPr>
            <p:spPr>
              <a:xfrm flipH="1">
                <a:off x="8166384" y="-192650"/>
                <a:ext cx="2638166" cy="6058525"/>
              </a:xfrm>
              <a:custGeom>
                <a:rect b="b" l="l" r="r" t="t"/>
                <a:pathLst>
                  <a:path extrusionOk="0" h="2556" w="1113">
                    <a:moveTo>
                      <a:pt x="1051" y="0"/>
                    </a:moveTo>
                    <a:lnTo>
                      <a:pt x="1051" y="0"/>
                    </a:lnTo>
                    <a:lnTo>
                      <a:pt x="1051" y="0"/>
                    </a:lnTo>
                    <a:cubicBezTo>
                      <a:pt x="1070" y="11"/>
                      <a:pt x="1087" y="27"/>
                      <a:pt x="1097" y="46"/>
                    </a:cubicBezTo>
                    <a:cubicBezTo>
                      <a:pt x="1108" y="65"/>
                      <a:pt x="1113" y="86"/>
                      <a:pt x="1113" y="108"/>
                    </a:cubicBezTo>
                    <a:cubicBezTo>
                      <a:pt x="1113" y="130"/>
                      <a:pt x="1108" y="150"/>
                      <a:pt x="1097" y="169"/>
                    </a:cubicBezTo>
                    <a:cubicBezTo>
                      <a:pt x="1087" y="189"/>
                      <a:pt x="1070" y="204"/>
                      <a:pt x="1051" y="215"/>
                    </a:cubicBezTo>
                    <a:lnTo>
                      <a:pt x="1051" y="215"/>
                    </a:lnTo>
                    <a:lnTo>
                      <a:pt x="1049" y="216"/>
                    </a:lnTo>
                    <a:lnTo>
                      <a:pt x="1049" y="216"/>
                    </a:lnTo>
                    <a:lnTo>
                      <a:pt x="1049" y="216"/>
                    </a:lnTo>
                    <a:cubicBezTo>
                      <a:pt x="1030" y="227"/>
                      <a:pt x="1015" y="243"/>
                      <a:pt x="1004" y="261"/>
                    </a:cubicBezTo>
                    <a:cubicBezTo>
                      <a:pt x="993" y="280"/>
                      <a:pt x="987" y="302"/>
                      <a:pt x="987" y="324"/>
                    </a:cubicBezTo>
                    <a:cubicBezTo>
                      <a:pt x="987" y="346"/>
                      <a:pt x="993" y="367"/>
                      <a:pt x="1004" y="386"/>
                    </a:cubicBezTo>
                    <a:cubicBezTo>
                      <a:pt x="1015" y="405"/>
                      <a:pt x="1030" y="421"/>
                      <a:pt x="1049" y="432"/>
                    </a:cubicBezTo>
                    <a:lnTo>
                      <a:pt x="1049" y="432"/>
                    </a:lnTo>
                    <a:lnTo>
                      <a:pt x="1051" y="433"/>
                    </a:lnTo>
                    <a:lnTo>
                      <a:pt x="1051" y="433"/>
                    </a:lnTo>
                    <a:lnTo>
                      <a:pt x="1051" y="433"/>
                    </a:lnTo>
                    <a:cubicBezTo>
                      <a:pt x="1070" y="444"/>
                      <a:pt x="1087" y="459"/>
                      <a:pt x="1097" y="478"/>
                    </a:cubicBezTo>
                    <a:cubicBezTo>
                      <a:pt x="1108" y="497"/>
                      <a:pt x="1113" y="520"/>
                      <a:pt x="1113" y="541"/>
                    </a:cubicBezTo>
                    <a:cubicBezTo>
                      <a:pt x="1113" y="563"/>
                      <a:pt x="1108" y="584"/>
                      <a:pt x="1097" y="603"/>
                    </a:cubicBezTo>
                    <a:cubicBezTo>
                      <a:pt x="1087" y="622"/>
                      <a:pt x="1070" y="638"/>
                      <a:pt x="1051" y="648"/>
                    </a:cubicBezTo>
                    <a:lnTo>
                      <a:pt x="1051" y="648"/>
                    </a:lnTo>
                    <a:lnTo>
                      <a:pt x="1044" y="653"/>
                    </a:lnTo>
                    <a:lnTo>
                      <a:pt x="1044" y="653"/>
                    </a:lnTo>
                    <a:lnTo>
                      <a:pt x="1043" y="653"/>
                    </a:lnTo>
                    <a:cubicBezTo>
                      <a:pt x="1025" y="664"/>
                      <a:pt x="1009" y="679"/>
                      <a:pt x="998" y="698"/>
                    </a:cubicBezTo>
                    <a:cubicBezTo>
                      <a:pt x="987" y="717"/>
                      <a:pt x="981" y="739"/>
                      <a:pt x="981" y="761"/>
                    </a:cubicBezTo>
                    <a:cubicBezTo>
                      <a:pt x="981" y="783"/>
                      <a:pt x="987" y="804"/>
                      <a:pt x="998" y="823"/>
                    </a:cubicBezTo>
                    <a:cubicBezTo>
                      <a:pt x="1009" y="842"/>
                      <a:pt x="1025" y="858"/>
                      <a:pt x="1043" y="869"/>
                    </a:cubicBezTo>
                    <a:lnTo>
                      <a:pt x="1044" y="869"/>
                    </a:lnTo>
                    <a:lnTo>
                      <a:pt x="1051" y="873"/>
                    </a:lnTo>
                    <a:lnTo>
                      <a:pt x="1051" y="873"/>
                    </a:lnTo>
                    <a:lnTo>
                      <a:pt x="1051" y="873"/>
                    </a:lnTo>
                    <a:cubicBezTo>
                      <a:pt x="1070" y="884"/>
                      <a:pt x="1087" y="900"/>
                      <a:pt x="1097" y="918"/>
                    </a:cubicBezTo>
                    <a:cubicBezTo>
                      <a:pt x="1108" y="937"/>
                      <a:pt x="1113" y="959"/>
                      <a:pt x="1113" y="981"/>
                    </a:cubicBezTo>
                    <a:cubicBezTo>
                      <a:pt x="1113" y="1003"/>
                      <a:pt x="1108" y="1024"/>
                      <a:pt x="1097" y="1043"/>
                    </a:cubicBezTo>
                    <a:cubicBezTo>
                      <a:pt x="1087" y="1062"/>
                      <a:pt x="1070" y="1078"/>
                      <a:pt x="1051" y="1089"/>
                    </a:cubicBezTo>
                    <a:lnTo>
                      <a:pt x="1051" y="1089"/>
                    </a:lnTo>
                    <a:lnTo>
                      <a:pt x="1046" y="1091"/>
                    </a:lnTo>
                    <a:lnTo>
                      <a:pt x="1046" y="1091"/>
                    </a:lnTo>
                    <a:lnTo>
                      <a:pt x="1046" y="1091"/>
                    </a:lnTo>
                    <a:cubicBezTo>
                      <a:pt x="1027" y="1102"/>
                      <a:pt x="1012" y="1118"/>
                      <a:pt x="1001" y="1137"/>
                    </a:cubicBezTo>
                    <a:cubicBezTo>
                      <a:pt x="990" y="1156"/>
                      <a:pt x="984" y="1177"/>
                      <a:pt x="984" y="1199"/>
                    </a:cubicBezTo>
                    <a:cubicBezTo>
                      <a:pt x="984" y="1221"/>
                      <a:pt x="990" y="1244"/>
                      <a:pt x="1001" y="1262"/>
                    </a:cubicBezTo>
                    <a:cubicBezTo>
                      <a:pt x="1012" y="1281"/>
                      <a:pt x="1027" y="1296"/>
                      <a:pt x="1046" y="1307"/>
                    </a:cubicBezTo>
                    <a:lnTo>
                      <a:pt x="1046" y="1307"/>
                    </a:lnTo>
                    <a:lnTo>
                      <a:pt x="1051" y="1310"/>
                    </a:lnTo>
                    <a:lnTo>
                      <a:pt x="1051" y="1310"/>
                    </a:lnTo>
                    <a:lnTo>
                      <a:pt x="1051" y="1310"/>
                    </a:lnTo>
                    <a:cubicBezTo>
                      <a:pt x="1070" y="1321"/>
                      <a:pt x="1087" y="1336"/>
                      <a:pt x="1097" y="1355"/>
                    </a:cubicBezTo>
                    <a:cubicBezTo>
                      <a:pt x="1108" y="1374"/>
                      <a:pt x="1113" y="1397"/>
                      <a:pt x="1113" y="1418"/>
                    </a:cubicBezTo>
                    <a:cubicBezTo>
                      <a:pt x="1113" y="1440"/>
                      <a:pt x="1108" y="1461"/>
                      <a:pt x="1097" y="1480"/>
                    </a:cubicBezTo>
                    <a:cubicBezTo>
                      <a:pt x="1087" y="1499"/>
                      <a:pt x="1070" y="1515"/>
                      <a:pt x="1051" y="1526"/>
                    </a:cubicBezTo>
                    <a:lnTo>
                      <a:pt x="1051" y="1526"/>
                    </a:lnTo>
                    <a:lnTo>
                      <a:pt x="1051" y="1526"/>
                    </a:lnTo>
                    <a:lnTo>
                      <a:pt x="1051" y="1526"/>
                    </a:lnTo>
                    <a:cubicBezTo>
                      <a:pt x="1032" y="1536"/>
                      <a:pt x="1016" y="1552"/>
                      <a:pt x="1005" y="1571"/>
                    </a:cubicBezTo>
                    <a:cubicBezTo>
                      <a:pt x="994" y="1590"/>
                      <a:pt x="989" y="1612"/>
                      <a:pt x="989" y="1633"/>
                    </a:cubicBezTo>
                    <a:cubicBezTo>
                      <a:pt x="989" y="1655"/>
                      <a:pt x="994" y="1677"/>
                      <a:pt x="1005" y="1696"/>
                    </a:cubicBezTo>
                    <a:cubicBezTo>
                      <a:pt x="1016" y="1715"/>
                      <a:pt x="1032" y="1730"/>
                      <a:pt x="1051" y="1741"/>
                    </a:cubicBezTo>
                    <a:lnTo>
                      <a:pt x="1051" y="1741"/>
                    </a:lnTo>
                    <a:lnTo>
                      <a:pt x="1051" y="1741"/>
                    </a:lnTo>
                    <a:lnTo>
                      <a:pt x="1051" y="1741"/>
                    </a:lnTo>
                    <a:cubicBezTo>
                      <a:pt x="1070" y="1752"/>
                      <a:pt x="1087" y="1768"/>
                      <a:pt x="1097" y="1787"/>
                    </a:cubicBezTo>
                    <a:cubicBezTo>
                      <a:pt x="1108" y="1806"/>
                      <a:pt x="1113" y="1827"/>
                      <a:pt x="1113" y="1849"/>
                    </a:cubicBezTo>
                    <a:cubicBezTo>
                      <a:pt x="1113" y="1871"/>
                      <a:pt x="1108" y="1894"/>
                      <a:pt x="1097" y="1912"/>
                    </a:cubicBezTo>
                    <a:cubicBezTo>
                      <a:pt x="1087" y="1931"/>
                      <a:pt x="1070" y="1946"/>
                      <a:pt x="1051" y="1957"/>
                    </a:cubicBezTo>
                    <a:lnTo>
                      <a:pt x="1051" y="1957"/>
                    </a:lnTo>
                    <a:lnTo>
                      <a:pt x="1049" y="1958"/>
                    </a:lnTo>
                    <a:lnTo>
                      <a:pt x="1049" y="1958"/>
                    </a:lnTo>
                    <a:lnTo>
                      <a:pt x="1049" y="1958"/>
                    </a:lnTo>
                    <a:cubicBezTo>
                      <a:pt x="1030" y="1969"/>
                      <a:pt x="1015" y="1985"/>
                      <a:pt x="1004" y="2004"/>
                    </a:cubicBezTo>
                    <a:cubicBezTo>
                      <a:pt x="993" y="2023"/>
                      <a:pt x="987" y="2044"/>
                      <a:pt x="987" y="2066"/>
                    </a:cubicBezTo>
                    <a:cubicBezTo>
                      <a:pt x="987" y="2088"/>
                      <a:pt x="993" y="2109"/>
                      <a:pt x="1004" y="2128"/>
                    </a:cubicBezTo>
                    <a:cubicBezTo>
                      <a:pt x="1015" y="2147"/>
                      <a:pt x="1030" y="2163"/>
                      <a:pt x="1049" y="2174"/>
                    </a:cubicBezTo>
                    <a:lnTo>
                      <a:pt x="1049" y="2174"/>
                    </a:lnTo>
                    <a:lnTo>
                      <a:pt x="1051" y="2175"/>
                    </a:lnTo>
                    <a:lnTo>
                      <a:pt x="1051" y="2175"/>
                    </a:lnTo>
                    <a:lnTo>
                      <a:pt x="1051" y="2175"/>
                    </a:lnTo>
                    <a:cubicBezTo>
                      <a:pt x="1070" y="2186"/>
                      <a:pt x="1087" y="2202"/>
                      <a:pt x="1097" y="2220"/>
                    </a:cubicBezTo>
                    <a:cubicBezTo>
                      <a:pt x="1108" y="2239"/>
                      <a:pt x="1113" y="2261"/>
                      <a:pt x="1113" y="2283"/>
                    </a:cubicBezTo>
                    <a:cubicBezTo>
                      <a:pt x="1113" y="2305"/>
                      <a:pt x="1108" y="2326"/>
                      <a:pt x="1097" y="2345"/>
                    </a:cubicBezTo>
                    <a:cubicBezTo>
                      <a:pt x="1087" y="2364"/>
                      <a:pt x="1070" y="2380"/>
                      <a:pt x="1051" y="2391"/>
                    </a:cubicBezTo>
                    <a:lnTo>
                      <a:pt x="1051" y="2391"/>
                    </a:lnTo>
                    <a:lnTo>
                      <a:pt x="773" y="2555"/>
                    </a:lnTo>
                    <a:lnTo>
                      <a:pt x="773" y="2556"/>
                    </a:lnTo>
                    <a:lnTo>
                      <a:pt x="772" y="2556"/>
                    </a:lnTo>
                    <a:lnTo>
                      <a:pt x="770" y="2556"/>
                    </a:lnTo>
                    <a:lnTo>
                      <a:pt x="770" y="2555"/>
                    </a:lnTo>
                    <a:lnTo>
                      <a:pt x="463" y="2445"/>
                    </a:lnTo>
                    <a:lnTo>
                      <a:pt x="463" y="2445"/>
                    </a:lnTo>
                    <a:cubicBezTo>
                      <a:pt x="456" y="2442"/>
                      <a:pt x="450" y="2439"/>
                      <a:pt x="443" y="2435"/>
                    </a:cubicBezTo>
                    <a:cubicBezTo>
                      <a:pt x="424" y="2424"/>
                      <a:pt x="409" y="2409"/>
                      <a:pt x="398" y="2390"/>
                    </a:cubicBezTo>
                    <a:cubicBezTo>
                      <a:pt x="387" y="2371"/>
                      <a:pt x="381" y="2349"/>
                      <a:pt x="381" y="2327"/>
                    </a:cubicBezTo>
                    <a:cubicBezTo>
                      <a:pt x="381" y="2306"/>
                      <a:pt x="387" y="2284"/>
                      <a:pt x="398" y="2265"/>
                    </a:cubicBezTo>
                    <a:cubicBezTo>
                      <a:pt x="405" y="2253"/>
                      <a:pt x="414" y="2241"/>
                      <a:pt x="425" y="2232"/>
                    </a:cubicBezTo>
                    <a:lnTo>
                      <a:pt x="427" y="2231"/>
                    </a:lnTo>
                    <a:lnTo>
                      <a:pt x="427" y="2231"/>
                    </a:lnTo>
                    <a:cubicBezTo>
                      <a:pt x="438" y="2221"/>
                      <a:pt x="448" y="2210"/>
                      <a:pt x="455" y="2198"/>
                    </a:cubicBezTo>
                    <a:cubicBezTo>
                      <a:pt x="466" y="2179"/>
                      <a:pt x="472" y="2157"/>
                      <a:pt x="472" y="2135"/>
                    </a:cubicBezTo>
                    <a:cubicBezTo>
                      <a:pt x="472" y="2113"/>
                      <a:pt x="466" y="2092"/>
                      <a:pt x="455" y="2073"/>
                    </a:cubicBezTo>
                    <a:cubicBezTo>
                      <a:pt x="444" y="2054"/>
                      <a:pt x="428" y="2038"/>
                      <a:pt x="409" y="2027"/>
                    </a:cubicBezTo>
                    <a:cubicBezTo>
                      <a:pt x="403" y="2024"/>
                      <a:pt x="396" y="2020"/>
                      <a:pt x="389" y="2018"/>
                    </a:cubicBezTo>
                    <a:lnTo>
                      <a:pt x="387" y="2017"/>
                    </a:lnTo>
                    <a:lnTo>
                      <a:pt x="387" y="2017"/>
                    </a:lnTo>
                    <a:cubicBezTo>
                      <a:pt x="380" y="2015"/>
                      <a:pt x="373" y="2012"/>
                      <a:pt x="367" y="2008"/>
                    </a:cubicBezTo>
                    <a:cubicBezTo>
                      <a:pt x="348" y="1997"/>
                      <a:pt x="331" y="1981"/>
                      <a:pt x="321" y="1962"/>
                    </a:cubicBezTo>
                    <a:cubicBezTo>
                      <a:pt x="310" y="1943"/>
                      <a:pt x="305" y="1922"/>
                      <a:pt x="305" y="1900"/>
                    </a:cubicBezTo>
                    <a:cubicBezTo>
                      <a:pt x="305" y="1878"/>
                      <a:pt x="310" y="1857"/>
                      <a:pt x="321" y="1838"/>
                    </a:cubicBezTo>
                    <a:cubicBezTo>
                      <a:pt x="328" y="1825"/>
                      <a:pt x="338" y="1814"/>
                      <a:pt x="349" y="1805"/>
                    </a:cubicBezTo>
                    <a:lnTo>
                      <a:pt x="349" y="1805"/>
                    </a:lnTo>
                    <a:cubicBezTo>
                      <a:pt x="360" y="1795"/>
                      <a:pt x="370" y="1784"/>
                      <a:pt x="377" y="1772"/>
                    </a:cubicBezTo>
                    <a:cubicBezTo>
                      <a:pt x="388" y="1753"/>
                      <a:pt x="394" y="1731"/>
                      <a:pt x="394" y="1709"/>
                    </a:cubicBezTo>
                    <a:cubicBezTo>
                      <a:pt x="394" y="1687"/>
                      <a:pt x="388" y="1666"/>
                      <a:pt x="377" y="1647"/>
                    </a:cubicBezTo>
                    <a:cubicBezTo>
                      <a:pt x="366" y="1628"/>
                      <a:pt x="350" y="1612"/>
                      <a:pt x="331" y="1601"/>
                    </a:cubicBezTo>
                    <a:cubicBezTo>
                      <a:pt x="325" y="1598"/>
                      <a:pt x="318" y="1595"/>
                      <a:pt x="311" y="1592"/>
                    </a:cubicBezTo>
                    <a:lnTo>
                      <a:pt x="311" y="1592"/>
                    </a:lnTo>
                    <a:lnTo>
                      <a:pt x="311" y="1592"/>
                    </a:lnTo>
                    <a:cubicBezTo>
                      <a:pt x="304" y="1590"/>
                      <a:pt x="297" y="1588"/>
                      <a:pt x="291" y="1583"/>
                    </a:cubicBezTo>
                    <a:cubicBezTo>
                      <a:pt x="272" y="1573"/>
                      <a:pt x="257" y="1556"/>
                      <a:pt x="246" y="1537"/>
                    </a:cubicBezTo>
                    <a:cubicBezTo>
                      <a:pt x="235" y="1518"/>
                      <a:pt x="229" y="1497"/>
                      <a:pt x="229" y="1475"/>
                    </a:cubicBezTo>
                    <a:cubicBezTo>
                      <a:pt x="229" y="1453"/>
                      <a:pt x="235" y="1433"/>
                      <a:pt x="246" y="1413"/>
                    </a:cubicBezTo>
                    <a:cubicBezTo>
                      <a:pt x="253" y="1401"/>
                      <a:pt x="262" y="1389"/>
                      <a:pt x="274" y="1380"/>
                    </a:cubicBezTo>
                    <a:lnTo>
                      <a:pt x="278" y="1376"/>
                    </a:lnTo>
                    <a:lnTo>
                      <a:pt x="278" y="1376"/>
                    </a:lnTo>
                    <a:cubicBezTo>
                      <a:pt x="289" y="1367"/>
                      <a:pt x="297" y="1356"/>
                      <a:pt x="305" y="1343"/>
                    </a:cubicBezTo>
                    <a:cubicBezTo>
                      <a:pt x="315" y="1324"/>
                      <a:pt x="322" y="1303"/>
                      <a:pt x="322" y="1281"/>
                    </a:cubicBezTo>
                    <a:cubicBezTo>
                      <a:pt x="322" y="1259"/>
                      <a:pt x="316" y="1238"/>
                      <a:pt x="305" y="1219"/>
                    </a:cubicBezTo>
                    <a:cubicBezTo>
                      <a:pt x="294" y="1200"/>
                      <a:pt x="279" y="1184"/>
                      <a:pt x="260" y="1173"/>
                    </a:cubicBezTo>
                    <a:cubicBezTo>
                      <a:pt x="253" y="1169"/>
                      <a:pt x="247" y="1166"/>
                      <a:pt x="240" y="1164"/>
                    </a:cubicBezTo>
                    <a:lnTo>
                      <a:pt x="235" y="1162"/>
                    </a:lnTo>
                    <a:lnTo>
                      <a:pt x="235" y="1162"/>
                    </a:lnTo>
                    <a:cubicBezTo>
                      <a:pt x="228" y="1160"/>
                      <a:pt x="220" y="1157"/>
                      <a:pt x="215" y="1153"/>
                    </a:cubicBezTo>
                    <a:cubicBezTo>
                      <a:pt x="195" y="1143"/>
                      <a:pt x="180" y="1126"/>
                      <a:pt x="169" y="1107"/>
                    </a:cubicBezTo>
                    <a:cubicBezTo>
                      <a:pt x="158" y="1088"/>
                      <a:pt x="153" y="1067"/>
                      <a:pt x="153" y="1045"/>
                    </a:cubicBezTo>
                    <a:cubicBezTo>
                      <a:pt x="153" y="1023"/>
                      <a:pt x="157" y="1002"/>
                      <a:pt x="169" y="983"/>
                    </a:cubicBezTo>
                    <a:cubicBezTo>
                      <a:pt x="176" y="970"/>
                      <a:pt x="186" y="959"/>
                      <a:pt x="197" y="950"/>
                    </a:cubicBezTo>
                    <a:lnTo>
                      <a:pt x="204" y="944"/>
                    </a:lnTo>
                    <a:lnTo>
                      <a:pt x="204" y="944"/>
                    </a:lnTo>
                    <a:cubicBezTo>
                      <a:pt x="215" y="935"/>
                      <a:pt x="223" y="924"/>
                      <a:pt x="231" y="911"/>
                    </a:cubicBezTo>
                    <a:cubicBezTo>
                      <a:pt x="241" y="892"/>
                      <a:pt x="248" y="871"/>
                      <a:pt x="248" y="849"/>
                    </a:cubicBezTo>
                    <a:cubicBezTo>
                      <a:pt x="248" y="827"/>
                      <a:pt x="242" y="805"/>
                      <a:pt x="231" y="786"/>
                    </a:cubicBezTo>
                    <a:cubicBezTo>
                      <a:pt x="220" y="767"/>
                      <a:pt x="205" y="752"/>
                      <a:pt x="186" y="741"/>
                    </a:cubicBezTo>
                    <a:cubicBezTo>
                      <a:pt x="179" y="737"/>
                      <a:pt x="173" y="734"/>
                      <a:pt x="166" y="732"/>
                    </a:cubicBezTo>
                    <a:lnTo>
                      <a:pt x="158" y="729"/>
                    </a:lnTo>
                    <a:lnTo>
                      <a:pt x="158" y="729"/>
                    </a:lnTo>
                    <a:cubicBezTo>
                      <a:pt x="151" y="726"/>
                      <a:pt x="144" y="723"/>
                      <a:pt x="138" y="719"/>
                    </a:cubicBezTo>
                    <a:cubicBezTo>
                      <a:pt x="119" y="708"/>
                      <a:pt x="103" y="693"/>
                      <a:pt x="92" y="674"/>
                    </a:cubicBezTo>
                    <a:cubicBezTo>
                      <a:pt x="81" y="655"/>
                      <a:pt x="76" y="633"/>
                      <a:pt x="76" y="611"/>
                    </a:cubicBezTo>
                    <a:cubicBezTo>
                      <a:pt x="76" y="590"/>
                      <a:pt x="80" y="568"/>
                      <a:pt x="92" y="549"/>
                    </a:cubicBezTo>
                    <a:cubicBezTo>
                      <a:pt x="99" y="537"/>
                      <a:pt x="109" y="525"/>
                      <a:pt x="120" y="516"/>
                    </a:cubicBezTo>
                    <a:lnTo>
                      <a:pt x="121" y="515"/>
                    </a:lnTo>
                    <a:lnTo>
                      <a:pt x="121" y="515"/>
                    </a:lnTo>
                    <a:cubicBezTo>
                      <a:pt x="132" y="506"/>
                      <a:pt x="142" y="494"/>
                      <a:pt x="149" y="482"/>
                    </a:cubicBezTo>
                    <a:cubicBezTo>
                      <a:pt x="160" y="463"/>
                      <a:pt x="166" y="441"/>
                      <a:pt x="166" y="419"/>
                    </a:cubicBezTo>
                    <a:cubicBezTo>
                      <a:pt x="166" y="398"/>
                      <a:pt x="160" y="376"/>
                      <a:pt x="149" y="357"/>
                    </a:cubicBezTo>
                    <a:cubicBezTo>
                      <a:pt x="138" y="338"/>
                      <a:pt x="121" y="324"/>
                      <a:pt x="103" y="312"/>
                    </a:cubicBezTo>
                    <a:cubicBezTo>
                      <a:pt x="96" y="309"/>
                      <a:pt x="90" y="305"/>
                      <a:pt x="84" y="302"/>
                    </a:cubicBezTo>
                    <a:lnTo>
                      <a:pt x="82" y="302"/>
                    </a:lnTo>
                    <a:lnTo>
                      <a:pt x="82" y="302"/>
                    </a:lnTo>
                    <a:cubicBezTo>
                      <a:pt x="75" y="299"/>
                      <a:pt x="68" y="296"/>
                      <a:pt x="62" y="292"/>
                    </a:cubicBezTo>
                    <a:cubicBezTo>
                      <a:pt x="43" y="281"/>
                      <a:pt x="27" y="266"/>
                      <a:pt x="16" y="247"/>
                    </a:cubicBezTo>
                    <a:cubicBezTo>
                      <a:pt x="5" y="228"/>
                      <a:pt x="0" y="206"/>
                      <a:pt x="0" y="184"/>
                    </a:cubicBezTo>
                    <a:cubicBezTo>
                      <a:pt x="0" y="163"/>
                      <a:pt x="4" y="141"/>
                      <a:pt x="16" y="123"/>
                    </a:cubicBezTo>
                    <a:cubicBezTo>
                      <a:pt x="23" y="110"/>
                      <a:pt x="33" y="99"/>
                      <a:pt x="44" y="90"/>
                    </a:cubicBezTo>
                    <a:lnTo>
                      <a:pt x="1051"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0" name="Google Shape;870;p31"/>
              <p:cNvSpPr/>
              <p:nvPr/>
            </p:nvSpPr>
            <p:spPr>
              <a:xfrm flipH="1">
                <a:off x="8531412" y="-183169"/>
                <a:ext cx="1073755" cy="5890233"/>
              </a:xfrm>
              <a:custGeom>
                <a:rect b="b" l="l" r="r" t="t"/>
                <a:pathLst>
                  <a:path extrusionOk="0" h="2485" w="453">
                    <a:moveTo>
                      <a:pt x="390" y="2390"/>
                    </a:moveTo>
                    <a:lnTo>
                      <a:pt x="390" y="2390"/>
                    </a:lnTo>
                    <a:lnTo>
                      <a:pt x="390" y="2390"/>
                    </a:lnTo>
                    <a:cubicBezTo>
                      <a:pt x="409" y="2379"/>
                      <a:pt x="425" y="2363"/>
                      <a:pt x="436" y="2344"/>
                    </a:cubicBezTo>
                    <a:cubicBezTo>
                      <a:pt x="447" y="2325"/>
                      <a:pt x="453" y="2304"/>
                      <a:pt x="453" y="2282"/>
                    </a:cubicBezTo>
                    <a:cubicBezTo>
                      <a:pt x="453" y="2260"/>
                      <a:pt x="447" y="2239"/>
                      <a:pt x="436" y="2220"/>
                    </a:cubicBezTo>
                    <a:cubicBezTo>
                      <a:pt x="425" y="2201"/>
                      <a:pt x="409" y="2185"/>
                      <a:pt x="390" y="2174"/>
                    </a:cubicBezTo>
                    <a:lnTo>
                      <a:pt x="390" y="2174"/>
                    </a:lnTo>
                    <a:lnTo>
                      <a:pt x="389" y="2173"/>
                    </a:lnTo>
                    <a:lnTo>
                      <a:pt x="389" y="2173"/>
                    </a:lnTo>
                    <a:lnTo>
                      <a:pt x="389" y="2173"/>
                    </a:lnTo>
                    <a:cubicBezTo>
                      <a:pt x="370" y="2162"/>
                      <a:pt x="354" y="2147"/>
                      <a:pt x="343" y="2128"/>
                    </a:cubicBezTo>
                    <a:cubicBezTo>
                      <a:pt x="332" y="2109"/>
                      <a:pt x="326" y="2087"/>
                      <a:pt x="326" y="2065"/>
                    </a:cubicBezTo>
                    <a:cubicBezTo>
                      <a:pt x="326" y="2043"/>
                      <a:pt x="332" y="2022"/>
                      <a:pt x="343" y="2003"/>
                    </a:cubicBezTo>
                    <a:cubicBezTo>
                      <a:pt x="354" y="1984"/>
                      <a:pt x="370" y="1968"/>
                      <a:pt x="389" y="1957"/>
                    </a:cubicBezTo>
                    <a:lnTo>
                      <a:pt x="389" y="1957"/>
                    </a:lnTo>
                    <a:lnTo>
                      <a:pt x="390" y="1956"/>
                    </a:lnTo>
                    <a:lnTo>
                      <a:pt x="390" y="1956"/>
                    </a:lnTo>
                    <a:lnTo>
                      <a:pt x="390" y="1956"/>
                    </a:lnTo>
                    <a:cubicBezTo>
                      <a:pt x="409" y="1946"/>
                      <a:pt x="425" y="1930"/>
                      <a:pt x="436" y="1911"/>
                    </a:cubicBezTo>
                    <a:cubicBezTo>
                      <a:pt x="447" y="1892"/>
                      <a:pt x="453" y="1871"/>
                      <a:pt x="453" y="1849"/>
                    </a:cubicBezTo>
                    <a:cubicBezTo>
                      <a:pt x="453" y="1828"/>
                      <a:pt x="447" y="1805"/>
                      <a:pt x="436" y="1786"/>
                    </a:cubicBezTo>
                    <a:cubicBezTo>
                      <a:pt x="425" y="1767"/>
                      <a:pt x="409" y="1752"/>
                      <a:pt x="390" y="1741"/>
                    </a:cubicBezTo>
                    <a:lnTo>
                      <a:pt x="390" y="1741"/>
                    </a:lnTo>
                    <a:lnTo>
                      <a:pt x="390" y="1741"/>
                    </a:lnTo>
                    <a:lnTo>
                      <a:pt x="390" y="1741"/>
                    </a:lnTo>
                    <a:cubicBezTo>
                      <a:pt x="371" y="1730"/>
                      <a:pt x="356" y="1714"/>
                      <a:pt x="345" y="1695"/>
                    </a:cubicBezTo>
                    <a:cubicBezTo>
                      <a:pt x="334" y="1676"/>
                      <a:pt x="328" y="1655"/>
                      <a:pt x="328" y="1633"/>
                    </a:cubicBezTo>
                    <a:cubicBezTo>
                      <a:pt x="328" y="1611"/>
                      <a:pt x="334" y="1589"/>
                      <a:pt x="345" y="1570"/>
                    </a:cubicBezTo>
                    <a:cubicBezTo>
                      <a:pt x="356" y="1552"/>
                      <a:pt x="371" y="1536"/>
                      <a:pt x="390" y="1525"/>
                    </a:cubicBezTo>
                    <a:lnTo>
                      <a:pt x="390" y="1525"/>
                    </a:lnTo>
                    <a:lnTo>
                      <a:pt x="390" y="1525"/>
                    </a:lnTo>
                    <a:lnTo>
                      <a:pt x="390" y="1525"/>
                    </a:lnTo>
                    <a:cubicBezTo>
                      <a:pt x="409" y="1514"/>
                      <a:pt x="425" y="1498"/>
                      <a:pt x="436" y="1479"/>
                    </a:cubicBezTo>
                    <a:cubicBezTo>
                      <a:pt x="447" y="1460"/>
                      <a:pt x="453" y="1439"/>
                      <a:pt x="453" y="1417"/>
                    </a:cubicBezTo>
                    <a:cubicBezTo>
                      <a:pt x="453" y="1395"/>
                      <a:pt x="447" y="1374"/>
                      <a:pt x="436" y="1355"/>
                    </a:cubicBezTo>
                    <a:cubicBezTo>
                      <a:pt x="425" y="1336"/>
                      <a:pt x="409" y="1320"/>
                      <a:pt x="390" y="1309"/>
                    </a:cubicBezTo>
                    <a:lnTo>
                      <a:pt x="390" y="1309"/>
                    </a:lnTo>
                    <a:lnTo>
                      <a:pt x="386" y="1306"/>
                    </a:lnTo>
                    <a:lnTo>
                      <a:pt x="386" y="1306"/>
                    </a:lnTo>
                    <a:lnTo>
                      <a:pt x="386" y="1306"/>
                    </a:lnTo>
                    <a:cubicBezTo>
                      <a:pt x="367" y="1296"/>
                      <a:pt x="351" y="1280"/>
                      <a:pt x="340" y="1261"/>
                    </a:cubicBezTo>
                    <a:cubicBezTo>
                      <a:pt x="329" y="1242"/>
                      <a:pt x="323" y="1221"/>
                      <a:pt x="323" y="1199"/>
                    </a:cubicBezTo>
                    <a:cubicBezTo>
                      <a:pt x="323" y="1178"/>
                      <a:pt x="329" y="1155"/>
                      <a:pt x="340" y="1136"/>
                    </a:cubicBezTo>
                    <a:cubicBezTo>
                      <a:pt x="351" y="1117"/>
                      <a:pt x="367" y="1102"/>
                      <a:pt x="386" y="1091"/>
                    </a:cubicBezTo>
                    <a:lnTo>
                      <a:pt x="386" y="1091"/>
                    </a:lnTo>
                    <a:lnTo>
                      <a:pt x="390" y="1088"/>
                    </a:lnTo>
                    <a:lnTo>
                      <a:pt x="390" y="1088"/>
                    </a:lnTo>
                    <a:lnTo>
                      <a:pt x="390" y="1088"/>
                    </a:lnTo>
                    <a:cubicBezTo>
                      <a:pt x="409" y="1077"/>
                      <a:pt x="425" y="1061"/>
                      <a:pt x="436" y="1042"/>
                    </a:cubicBezTo>
                    <a:cubicBezTo>
                      <a:pt x="447" y="1024"/>
                      <a:pt x="453" y="1002"/>
                      <a:pt x="453" y="980"/>
                    </a:cubicBezTo>
                    <a:cubicBezTo>
                      <a:pt x="453" y="958"/>
                      <a:pt x="447" y="937"/>
                      <a:pt x="436" y="918"/>
                    </a:cubicBezTo>
                    <a:cubicBezTo>
                      <a:pt x="425" y="899"/>
                      <a:pt x="409" y="883"/>
                      <a:pt x="390" y="872"/>
                    </a:cubicBezTo>
                    <a:lnTo>
                      <a:pt x="390" y="872"/>
                    </a:lnTo>
                    <a:lnTo>
                      <a:pt x="383" y="868"/>
                    </a:lnTo>
                    <a:lnTo>
                      <a:pt x="383" y="868"/>
                    </a:lnTo>
                    <a:lnTo>
                      <a:pt x="383" y="868"/>
                    </a:lnTo>
                    <a:cubicBezTo>
                      <a:pt x="364" y="857"/>
                      <a:pt x="348" y="841"/>
                      <a:pt x="337" y="822"/>
                    </a:cubicBezTo>
                    <a:cubicBezTo>
                      <a:pt x="326" y="803"/>
                      <a:pt x="321" y="782"/>
                      <a:pt x="321" y="760"/>
                    </a:cubicBezTo>
                    <a:cubicBezTo>
                      <a:pt x="321" y="738"/>
                      <a:pt x="326" y="717"/>
                      <a:pt x="337" y="698"/>
                    </a:cubicBezTo>
                    <a:cubicBezTo>
                      <a:pt x="348" y="679"/>
                      <a:pt x="364" y="663"/>
                      <a:pt x="383" y="652"/>
                    </a:cubicBezTo>
                    <a:lnTo>
                      <a:pt x="383" y="652"/>
                    </a:lnTo>
                    <a:lnTo>
                      <a:pt x="390" y="648"/>
                    </a:lnTo>
                    <a:lnTo>
                      <a:pt x="390" y="648"/>
                    </a:lnTo>
                    <a:lnTo>
                      <a:pt x="390" y="648"/>
                    </a:lnTo>
                    <a:cubicBezTo>
                      <a:pt x="409" y="637"/>
                      <a:pt x="425" y="621"/>
                      <a:pt x="436" y="602"/>
                    </a:cubicBezTo>
                    <a:cubicBezTo>
                      <a:pt x="447" y="583"/>
                      <a:pt x="453" y="562"/>
                      <a:pt x="453" y="540"/>
                    </a:cubicBezTo>
                    <a:cubicBezTo>
                      <a:pt x="453" y="518"/>
                      <a:pt x="447" y="497"/>
                      <a:pt x="436" y="478"/>
                    </a:cubicBezTo>
                    <a:cubicBezTo>
                      <a:pt x="425" y="459"/>
                      <a:pt x="409" y="443"/>
                      <a:pt x="390" y="432"/>
                    </a:cubicBezTo>
                    <a:lnTo>
                      <a:pt x="390" y="432"/>
                    </a:lnTo>
                    <a:lnTo>
                      <a:pt x="389" y="431"/>
                    </a:lnTo>
                    <a:lnTo>
                      <a:pt x="389" y="431"/>
                    </a:lnTo>
                    <a:lnTo>
                      <a:pt x="389" y="431"/>
                    </a:lnTo>
                    <a:cubicBezTo>
                      <a:pt x="370" y="420"/>
                      <a:pt x="354" y="405"/>
                      <a:pt x="343" y="386"/>
                    </a:cubicBezTo>
                    <a:cubicBezTo>
                      <a:pt x="332" y="368"/>
                      <a:pt x="326" y="345"/>
                      <a:pt x="326" y="323"/>
                    </a:cubicBezTo>
                    <a:cubicBezTo>
                      <a:pt x="326" y="301"/>
                      <a:pt x="332" y="280"/>
                      <a:pt x="343" y="261"/>
                    </a:cubicBezTo>
                    <a:cubicBezTo>
                      <a:pt x="354" y="242"/>
                      <a:pt x="370" y="226"/>
                      <a:pt x="389" y="215"/>
                    </a:cubicBezTo>
                    <a:lnTo>
                      <a:pt x="389" y="215"/>
                    </a:lnTo>
                    <a:lnTo>
                      <a:pt x="390" y="214"/>
                    </a:lnTo>
                    <a:lnTo>
                      <a:pt x="390" y="214"/>
                    </a:lnTo>
                    <a:lnTo>
                      <a:pt x="390" y="214"/>
                    </a:lnTo>
                    <a:cubicBezTo>
                      <a:pt x="409" y="203"/>
                      <a:pt x="425" y="188"/>
                      <a:pt x="436" y="169"/>
                    </a:cubicBezTo>
                    <a:cubicBezTo>
                      <a:pt x="447" y="150"/>
                      <a:pt x="453" y="128"/>
                      <a:pt x="453" y="107"/>
                    </a:cubicBezTo>
                    <a:cubicBezTo>
                      <a:pt x="453" y="85"/>
                      <a:pt x="447" y="64"/>
                      <a:pt x="436" y="45"/>
                    </a:cubicBezTo>
                    <a:cubicBezTo>
                      <a:pt x="425" y="26"/>
                      <a:pt x="409" y="10"/>
                      <a:pt x="390" y="0"/>
                    </a:cubicBezTo>
                    <a:lnTo>
                      <a:pt x="390" y="0"/>
                    </a:lnTo>
                    <a:lnTo>
                      <a:pt x="62" y="0"/>
                    </a:lnTo>
                    <a:lnTo>
                      <a:pt x="62" y="0"/>
                    </a:lnTo>
                    <a:lnTo>
                      <a:pt x="62" y="0"/>
                    </a:lnTo>
                    <a:cubicBezTo>
                      <a:pt x="43" y="10"/>
                      <a:pt x="27" y="26"/>
                      <a:pt x="16" y="45"/>
                    </a:cubicBezTo>
                    <a:cubicBezTo>
                      <a:pt x="5" y="64"/>
                      <a:pt x="0" y="85"/>
                      <a:pt x="0" y="107"/>
                    </a:cubicBezTo>
                    <a:cubicBezTo>
                      <a:pt x="0" y="128"/>
                      <a:pt x="5" y="150"/>
                      <a:pt x="16" y="169"/>
                    </a:cubicBezTo>
                    <a:cubicBezTo>
                      <a:pt x="27" y="188"/>
                      <a:pt x="43" y="203"/>
                      <a:pt x="62" y="214"/>
                    </a:cubicBezTo>
                    <a:lnTo>
                      <a:pt x="62" y="214"/>
                    </a:lnTo>
                    <a:lnTo>
                      <a:pt x="64" y="215"/>
                    </a:lnTo>
                    <a:lnTo>
                      <a:pt x="64" y="215"/>
                    </a:lnTo>
                    <a:lnTo>
                      <a:pt x="64" y="215"/>
                    </a:lnTo>
                    <a:cubicBezTo>
                      <a:pt x="83" y="226"/>
                      <a:pt x="98" y="242"/>
                      <a:pt x="109" y="261"/>
                    </a:cubicBezTo>
                    <a:cubicBezTo>
                      <a:pt x="120" y="280"/>
                      <a:pt x="126" y="301"/>
                      <a:pt x="126" y="323"/>
                    </a:cubicBezTo>
                    <a:cubicBezTo>
                      <a:pt x="126" y="345"/>
                      <a:pt x="120" y="368"/>
                      <a:pt x="109" y="386"/>
                    </a:cubicBezTo>
                    <a:cubicBezTo>
                      <a:pt x="98" y="405"/>
                      <a:pt x="83" y="420"/>
                      <a:pt x="64" y="431"/>
                    </a:cubicBezTo>
                    <a:lnTo>
                      <a:pt x="64" y="431"/>
                    </a:lnTo>
                    <a:lnTo>
                      <a:pt x="62" y="432"/>
                    </a:lnTo>
                    <a:lnTo>
                      <a:pt x="62" y="432"/>
                    </a:lnTo>
                    <a:lnTo>
                      <a:pt x="62" y="432"/>
                    </a:lnTo>
                    <a:cubicBezTo>
                      <a:pt x="43" y="443"/>
                      <a:pt x="27" y="459"/>
                      <a:pt x="16" y="478"/>
                    </a:cubicBezTo>
                    <a:cubicBezTo>
                      <a:pt x="5" y="497"/>
                      <a:pt x="0" y="518"/>
                      <a:pt x="0" y="540"/>
                    </a:cubicBezTo>
                    <a:cubicBezTo>
                      <a:pt x="0" y="562"/>
                      <a:pt x="5" y="583"/>
                      <a:pt x="16" y="602"/>
                    </a:cubicBezTo>
                    <a:cubicBezTo>
                      <a:pt x="27" y="621"/>
                      <a:pt x="43" y="637"/>
                      <a:pt x="62" y="648"/>
                    </a:cubicBezTo>
                    <a:lnTo>
                      <a:pt x="62" y="648"/>
                    </a:lnTo>
                    <a:lnTo>
                      <a:pt x="69" y="652"/>
                    </a:lnTo>
                    <a:lnTo>
                      <a:pt x="69" y="652"/>
                    </a:lnTo>
                    <a:lnTo>
                      <a:pt x="69" y="652"/>
                    </a:lnTo>
                    <a:cubicBezTo>
                      <a:pt x="88" y="663"/>
                      <a:pt x="104" y="679"/>
                      <a:pt x="115" y="698"/>
                    </a:cubicBezTo>
                    <a:cubicBezTo>
                      <a:pt x="126" y="717"/>
                      <a:pt x="132" y="738"/>
                      <a:pt x="132" y="760"/>
                    </a:cubicBezTo>
                    <a:cubicBezTo>
                      <a:pt x="132" y="782"/>
                      <a:pt x="126" y="803"/>
                      <a:pt x="115" y="822"/>
                    </a:cubicBezTo>
                    <a:cubicBezTo>
                      <a:pt x="104" y="841"/>
                      <a:pt x="88" y="857"/>
                      <a:pt x="69" y="868"/>
                    </a:cubicBezTo>
                    <a:lnTo>
                      <a:pt x="69" y="868"/>
                    </a:lnTo>
                    <a:lnTo>
                      <a:pt x="62" y="872"/>
                    </a:lnTo>
                    <a:lnTo>
                      <a:pt x="62" y="872"/>
                    </a:lnTo>
                    <a:lnTo>
                      <a:pt x="62" y="872"/>
                    </a:lnTo>
                    <a:cubicBezTo>
                      <a:pt x="43" y="883"/>
                      <a:pt x="27" y="899"/>
                      <a:pt x="16" y="918"/>
                    </a:cubicBezTo>
                    <a:cubicBezTo>
                      <a:pt x="5" y="937"/>
                      <a:pt x="0" y="958"/>
                      <a:pt x="0" y="980"/>
                    </a:cubicBezTo>
                    <a:cubicBezTo>
                      <a:pt x="0" y="1002"/>
                      <a:pt x="5" y="1024"/>
                      <a:pt x="16" y="1042"/>
                    </a:cubicBezTo>
                    <a:cubicBezTo>
                      <a:pt x="27" y="1061"/>
                      <a:pt x="43" y="1077"/>
                      <a:pt x="62" y="1088"/>
                    </a:cubicBezTo>
                    <a:lnTo>
                      <a:pt x="62" y="1088"/>
                    </a:lnTo>
                    <a:lnTo>
                      <a:pt x="67" y="1091"/>
                    </a:lnTo>
                    <a:lnTo>
                      <a:pt x="67" y="1091"/>
                    </a:lnTo>
                    <a:lnTo>
                      <a:pt x="67" y="1091"/>
                    </a:lnTo>
                    <a:cubicBezTo>
                      <a:pt x="85" y="1102"/>
                      <a:pt x="101" y="1117"/>
                      <a:pt x="112" y="1136"/>
                    </a:cubicBezTo>
                    <a:cubicBezTo>
                      <a:pt x="123" y="1155"/>
                      <a:pt x="129" y="1178"/>
                      <a:pt x="129" y="1199"/>
                    </a:cubicBezTo>
                    <a:cubicBezTo>
                      <a:pt x="129" y="1221"/>
                      <a:pt x="123" y="1242"/>
                      <a:pt x="112" y="1261"/>
                    </a:cubicBezTo>
                    <a:cubicBezTo>
                      <a:pt x="101" y="1280"/>
                      <a:pt x="85" y="1296"/>
                      <a:pt x="67" y="1306"/>
                    </a:cubicBezTo>
                    <a:lnTo>
                      <a:pt x="67" y="1306"/>
                    </a:lnTo>
                    <a:lnTo>
                      <a:pt x="62" y="1309"/>
                    </a:lnTo>
                    <a:lnTo>
                      <a:pt x="62" y="1309"/>
                    </a:lnTo>
                    <a:lnTo>
                      <a:pt x="62" y="1309"/>
                    </a:lnTo>
                    <a:cubicBezTo>
                      <a:pt x="43" y="1320"/>
                      <a:pt x="27" y="1336"/>
                      <a:pt x="16" y="1355"/>
                    </a:cubicBezTo>
                    <a:cubicBezTo>
                      <a:pt x="5" y="1374"/>
                      <a:pt x="0" y="1395"/>
                      <a:pt x="0" y="1417"/>
                    </a:cubicBezTo>
                    <a:cubicBezTo>
                      <a:pt x="0" y="1439"/>
                      <a:pt x="5" y="1460"/>
                      <a:pt x="16" y="1479"/>
                    </a:cubicBezTo>
                    <a:cubicBezTo>
                      <a:pt x="27" y="1498"/>
                      <a:pt x="43" y="1514"/>
                      <a:pt x="62" y="1525"/>
                    </a:cubicBezTo>
                    <a:lnTo>
                      <a:pt x="62" y="1525"/>
                    </a:lnTo>
                    <a:lnTo>
                      <a:pt x="62" y="1525"/>
                    </a:lnTo>
                    <a:lnTo>
                      <a:pt x="62" y="1525"/>
                    </a:lnTo>
                    <a:cubicBezTo>
                      <a:pt x="81" y="1536"/>
                      <a:pt x="97" y="1552"/>
                      <a:pt x="108" y="1570"/>
                    </a:cubicBezTo>
                    <a:cubicBezTo>
                      <a:pt x="119" y="1589"/>
                      <a:pt x="124" y="1611"/>
                      <a:pt x="124" y="1633"/>
                    </a:cubicBezTo>
                    <a:cubicBezTo>
                      <a:pt x="124" y="1655"/>
                      <a:pt x="119" y="1676"/>
                      <a:pt x="108" y="1695"/>
                    </a:cubicBezTo>
                    <a:cubicBezTo>
                      <a:pt x="97" y="1714"/>
                      <a:pt x="81" y="1730"/>
                      <a:pt x="62" y="1741"/>
                    </a:cubicBezTo>
                    <a:lnTo>
                      <a:pt x="62" y="1741"/>
                    </a:lnTo>
                    <a:lnTo>
                      <a:pt x="62" y="1741"/>
                    </a:lnTo>
                    <a:lnTo>
                      <a:pt x="62" y="1741"/>
                    </a:lnTo>
                    <a:cubicBezTo>
                      <a:pt x="43" y="1752"/>
                      <a:pt x="27" y="1767"/>
                      <a:pt x="16" y="1786"/>
                    </a:cubicBezTo>
                    <a:cubicBezTo>
                      <a:pt x="5" y="1805"/>
                      <a:pt x="0" y="1828"/>
                      <a:pt x="0" y="1849"/>
                    </a:cubicBezTo>
                    <a:cubicBezTo>
                      <a:pt x="0" y="1871"/>
                      <a:pt x="5" y="1892"/>
                      <a:pt x="16" y="1911"/>
                    </a:cubicBezTo>
                    <a:cubicBezTo>
                      <a:pt x="27" y="1930"/>
                      <a:pt x="43" y="1946"/>
                      <a:pt x="62" y="1956"/>
                    </a:cubicBezTo>
                    <a:lnTo>
                      <a:pt x="62" y="1956"/>
                    </a:lnTo>
                    <a:lnTo>
                      <a:pt x="64" y="1957"/>
                    </a:lnTo>
                    <a:lnTo>
                      <a:pt x="64" y="1957"/>
                    </a:lnTo>
                    <a:lnTo>
                      <a:pt x="64" y="1957"/>
                    </a:lnTo>
                    <a:cubicBezTo>
                      <a:pt x="83" y="1968"/>
                      <a:pt x="98" y="1984"/>
                      <a:pt x="109" y="2003"/>
                    </a:cubicBezTo>
                    <a:cubicBezTo>
                      <a:pt x="120" y="2022"/>
                      <a:pt x="126" y="2043"/>
                      <a:pt x="126" y="2065"/>
                    </a:cubicBezTo>
                    <a:cubicBezTo>
                      <a:pt x="126" y="2087"/>
                      <a:pt x="120" y="2109"/>
                      <a:pt x="109" y="2128"/>
                    </a:cubicBezTo>
                    <a:cubicBezTo>
                      <a:pt x="98" y="2147"/>
                      <a:pt x="83" y="2162"/>
                      <a:pt x="64" y="2173"/>
                    </a:cubicBezTo>
                    <a:lnTo>
                      <a:pt x="64" y="2173"/>
                    </a:lnTo>
                    <a:lnTo>
                      <a:pt x="62" y="2174"/>
                    </a:lnTo>
                    <a:lnTo>
                      <a:pt x="62" y="2174"/>
                    </a:lnTo>
                    <a:lnTo>
                      <a:pt x="62" y="2174"/>
                    </a:lnTo>
                    <a:cubicBezTo>
                      <a:pt x="43" y="2185"/>
                      <a:pt x="27" y="2201"/>
                      <a:pt x="16" y="2220"/>
                    </a:cubicBezTo>
                    <a:cubicBezTo>
                      <a:pt x="5" y="2239"/>
                      <a:pt x="0" y="2260"/>
                      <a:pt x="0" y="2282"/>
                    </a:cubicBezTo>
                    <a:cubicBezTo>
                      <a:pt x="0" y="2304"/>
                      <a:pt x="5" y="2325"/>
                      <a:pt x="16" y="2344"/>
                    </a:cubicBezTo>
                    <a:cubicBezTo>
                      <a:pt x="27" y="2363"/>
                      <a:pt x="43" y="2379"/>
                      <a:pt x="62" y="2390"/>
                    </a:cubicBezTo>
                    <a:lnTo>
                      <a:pt x="62" y="2390"/>
                    </a:lnTo>
                    <a:lnTo>
                      <a:pt x="226" y="2485"/>
                    </a:lnTo>
                    <a:lnTo>
                      <a:pt x="390" y="239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871" name="Google Shape;871;p31"/>
            <p:cNvSpPr/>
            <p:nvPr/>
          </p:nvSpPr>
          <p:spPr>
            <a:xfrm>
              <a:off x="6719638" y="3157574"/>
              <a:ext cx="726675" cy="724615"/>
            </a:xfrm>
            <a:custGeom>
              <a:rect b="b" l="l" r="r" t="t"/>
              <a:pathLst>
                <a:path extrusionOk="0" h="342" w="343">
                  <a:moveTo>
                    <a:pt x="171" y="0"/>
                  </a:moveTo>
                  <a:lnTo>
                    <a:pt x="192" y="72"/>
                  </a:lnTo>
                  <a:lnTo>
                    <a:pt x="192" y="72"/>
                  </a:lnTo>
                  <a:cubicBezTo>
                    <a:pt x="195" y="81"/>
                    <a:pt x="198" y="90"/>
                    <a:pt x="203" y="98"/>
                  </a:cubicBezTo>
                  <a:cubicBezTo>
                    <a:pt x="213" y="115"/>
                    <a:pt x="227" y="129"/>
                    <a:pt x="245" y="139"/>
                  </a:cubicBezTo>
                  <a:cubicBezTo>
                    <a:pt x="253" y="144"/>
                    <a:pt x="261" y="147"/>
                    <a:pt x="270" y="150"/>
                  </a:cubicBezTo>
                  <a:lnTo>
                    <a:pt x="343" y="171"/>
                  </a:lnTo>
                  <a:lnTo>
                    <a:pt x="270" y="192"/>
                  </a:lnTo>
                  <a:lnTo>
                    <a:pt x="270" y="192"/>
                  </a:lnTo>
                  <a:cubicBezTo>
                    <a:pt x="261" y="194"/>
                    <a:pt x="253" y="198"/>
                    <a:pt x="245" y="202"/>
                  </a:cubicBezTo>
                  <a:cubicBezTo>
                    <a:pt x="227" y="212"/>
                    <a:pt x="213" y="227"/>
                    <a:pt x="203" y="244"/>
                  </a:cubicBezTo>
                  <a:cubicBezTo>
                    <a:pt x="198" y="252"/>
                    <a:pt x="195" y="260"/>
                    <a:pt x="192" y="269"/>
                  </a:cubicBezTo>
                  <a:lnTo>
                    <a:pt x="171" y="342"/>
                  </a:lnTo>
                  <a:lnTo>
                    <a:pt x="151" y="269"/>
                  </a:lnTo>
                  <a:lnTo>
                    <a:pt x="151" y="269"/>
                  </a:lnTo>
                  <a:cubicBezTo>
                    <a:pt x="148" y="260"/>
                    <a:pt x="144" y="252"/>
                    <a:pt x="140" y="244"/>
                  </a:cubicBezTo>
                  <a:cubicBezTo>
                    <a:pt x="130" y="227"/>
                    <a:pt x="116" y="212"/>
                    <a:pt x="98" y="202"/>
                  </a:cubicBezTo>
                  <a:cubicBezTo>
                    <a:pt x="90" y="198"/>
                    <a:pt x="82" y="194"/>
                    <a:pt x="73" y="192"/>
                  </a:cubicBezTo>
                  <a:lnTo>
                    <a:pt x="0" y="171"/>
                  </a:lnTo>
                  <a:lnTo>
                    <a:pt x="73" y="150"/>
                  </a:lnTo>
                  <a:lnTo>
                    <a:pt x="73" y="150"/>
                  </a:lnTo>
                  <a:cubicBezTo>
                    <a:pt x="82" y="147"/>
                    <a:pt x="90" y="144"/>
                    <a:pt x="98" y="139"/>
                  </a:cubicBezTo>
                  <a:cubicBezTo>
                    <a:pt x="116" y="129"/>
                    <a:pt x="130" y="115"/>
                    <a:pt x="140" y="98"/>
                  </a:cubicBezTo>
                  <a:cubicBezTo>
                    <a:pt x="144" y="90"/>
                    <a:pt x="148" y="81"/>
                    <a:pt x="151" y="72"/>
                  </a:cubicBezTo>
                  <a:lnTo>
                    <a:pt x="171" y="0"/>
                  </a:lnTo>
                  <a:close/>
                </a:path>
              </a:pathLst>
            </a:custGeom>
            <a:noFill/>
            <a:ln cap="flat" cmpd="sng" w="19050">
              <a:solidFill>
                <a:schemeClr val="accent4"/>
              </a:solidFill>
              <a:prstDash val="solid"/>
              <a:round/>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872" name="Google Shape;872;p31"/>
          <p:cNvSpPr/>
          <p:nvPr/>
        </p:nvSpPr>
        <p:spPr>
          <a:xfrm>
            <a:off x="1206500" y="539500"/>
            <a:ext cx="1268400" cy="1269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1"/>
          <p:cNvSpPr txBox="1"/>
          <p:nvPr>
            <p:ph idx="1" type="subTitle"/>
          </p:nvPr>
        </p:nvSpPr>
        <p:spPr>
          <a:xfrm>
            <a:off x="1094225" y="4129288"/>
            <a:ext cx="5797800" cy="47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874" name="Google Shape;874;p31"/>
          <p:cNvSpPr txBox="1"/>
          <p:nvPr>
            <p:ph type="title"/>
          </p:nvPr>
        </p:nvSpPr>
        <p:spPr>
          <a:xfrm>
            <a:off x="1094225" y="2054618"/>
            <a:ext cx="3819300" cy="207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875" name="Google Shape;875;p31"/>
          <p:cNvSpPr txBox="1"/>
          <p:nvPr>
            <p:ph idx="2" type="title"/>
          </p:nvPr>
        </p:nvSpPr>
        <p:spPr>
          <a:xfrm>
            <a:off x="1206500" y="762202"/>
            <a:ext cx="1268400" cy="82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 name="Shape 879"/>
        <p:cNvGrpSpPr/>
        <p:nvPr/>
      </p:nvGrpSpPr>
      <p:grpSpPr>
        <a:xfrm>
          <a:off x="0" y="0"/>
          <a:ext cx="0" cy="0"/>
          <a:chOff x="0" y="0"/>
          <a:chExt cx="0" cy="0"/>
        </a:xfrm>
      </p:grpSpPr>
      <p:sp>
        <p:nvSpPr>
          <p:cNvPr id="880" name="Google Shape;880;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881" name="Google Shape;881;p32"/>
          <p:cNvSpPr txBox="1"/>
          <p:nvPr>
            <p:ph idx="1" type="body"/>
          </p:nvPr>
        </p:nvSpPr>
        <p:spPr>
          <a:xfrm>
            <a:off x="726450" y="1602575"/>
            <a:ext cx="4302600" cy="215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1600"/>
              </a:spcBef>
              <a:spcAft>
                <a:spcPts val="0"/>
              </a:spcAft>
              <a:buClr>
                <a:schemeClr val="dk1"/>
              </a:buClr>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pic>
        <p:nvPicPr>
          <p:cNvPr id="882" name="Google Shape;882;p32"/>
          <p:cNvPicPr preferRelativeResize="0"/>
          <p:nvPr>
            <p:ph idx="2" type="pic"/>
          </p:nvPr>
        </p:nvPicPr>
        <p:blipFill rotWithShape="1">
          <a:blip r:embed="rId3">
            <a:alphaModFix/>
          </a:blip>
          <a:srcRect b="4946" l="0" r="20710" t="4946"/>
          <a:stretch/>
        </p:blipFill>
        <p:spPr>
          <a:xfrm>
            <a:off x="5510950" y="1599025"/>
            <a:ext cx="3118800" cy="3544500"/>
          </a:xfrm>
          <a:prstGeom prst="round2SameRect">
            <a:avLst>
              <a:gd fmla="val 50000" name="adj1"/>
              <a:gd fmla="val 0" name="adj2"/>
            </a:avLst>
          </a:prstGeom>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 name="Shape 886"/>
        <p:cNvGrpSpPr/>
        <p:nvPr/>
      </p:nvGrpSpPr>
      <p:grpSpPr>
        <a:xfrm>
          <a:off x="0" y="0"/>
          <a:ext cx="0" cy="0"/>
          <a:chOff x="0" y="0"/>
          <a:chExt cx="0" cy="0"/>
        </a:xfrm>
      </p:grpSpPr>
      <p:sp>
        <p:nvSpPr>
          <p:cNvPr id="887" name="Google Shape;887;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TWO IDEAS</a:t>
            </a:r>
            <a:endParaRPr/>
          </a:p>
        </p:txBody>
      </p:sp>
      <p:sp>
        <p:nvSpPr>
          <p:cNvPr id="888" name="Google Shape;888;p33"/>
          <p:cNvSpPr txBox="1"/>
          <p:nvPr>
            <p:ph idx="3" type="subTitle"/>
          </p:nvPr>
        </p:nvSpPr>
        <p:spPr>
          <a:xfrm>
            <a:off x="1559300" y="2034900"/>
            <a:ext cx="5892300" cy="79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889" name="Google Shape;889;p33"/>
          <p:cNvSpPr txBox="1"/>
          <p:nvPr>
            <p:ph idx="4" type="subTitle"/>
          </p:nvPr>
        </p:nvSpPr>
        <p:spPr>
          <a:xfrm>
            <a:off x="1559300" y="3452075"/>
            <a:ext cx="5892300" cy="79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890" name="Google Shape;890;p33"/>
          <p:cNvSpPr txBox="1"/>
          <p:nvPr>
            <p:ph idx="1" type="subTitle"/>
          </p:nvPr>
        </p:nvSpPr>
        <p:spPr>
          <a:xfrm>
            <a:off x="1559297" y="1715650"/>
            <a:ext cx="5892300" cy="42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891" name="Google Shape;891;p33"/>
          <p:cNvSpPr txBox="1"/>
          <p:nvPr>
            <p:ph idx="2" type="subTitle"/>
          </p:nvPr>
        </p:nvSpPr>
        <p:spPr>
          <a:xfrm>
            <a:off x="1559300" y="3132825"/>
            <a:ext cx="5892300" cy="42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892" name="Google Shape;892;p33"/>
          <p:cNvSpPr/>
          <p:nvPr/>
        </p:nvSpPr>
        <p:spPr>
          <a:xfrm>
            <a:off x="720000" y="1744425"/>
            <a:ext cx="731400" cy="761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3"/>
          <p:cNvSpPr/>
          <p:nvPr/>
        </p:nvSpPr>
        <p:spPr>
          <a:xfrm>
            <a:off x="720000" y="3161600"/>
            <a:ext cx="731400" cy="761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 name="Google Shape;894;p33"/>
          <p:cNvGrpSpPr/>
          <p:nvPr/>
        </p:nvGrpSpPr>
        <p:grpSpPr>
          <a:xfrm>
            <a:off x="929979" y="3365281"/>
            <a:ext cx="311458" cy="354341"/>
            <a:chOff x="-46762575" y="3200500"/>
            <a:chExt cx="263100" cy="299325"/>
          </a:xfrm>
        </p:grpSpPr>
        <p:sp>
          <p:nvSpPr>
            <p:cNvPr id="895" name="Google Shape;895;p3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33"/>
          <p:cNvGrpSpPr/>
          <p:nvPr/>
        </p:nvGrpSpPr>
        <p:grpSpPr>
          <a:xfrm>
            <a:off x="907601" y="1947652"/>
            <a:ext cx="356205" cy="355258"/>
            <a:chOff x="-44914800" y="3560450"/>
            <a:chExt cx="300900" cy="300100"/>
          </a:xfrm>
        </p:grpSpPr>
        <p:sp>
          <p:nvSpPr>
            <p:cNvPr id="901" name="Google Shape;901;p3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 name="Shape 909"/>
        <p:cNvGrpSpPr/>
        <p:nvPr/>
      </p:nvGrpSpPr>
      <p:grpSpPr>
        <a:xfrm>
          <a:off x="0" y="0"/>
          <a:ext cx="0" cy="0"/>
          <a:chOff x="0" y="0"/>
          <a:chExt cx="0" cy="0"/>
        </a:xfrm>
      </p:grpSpPr>
      <p:sp>
        <p:nvSpPr>
          <p:cNvPr id="910" name="Google Shape;91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IDEAS</a:t>
            </a:r>
            <a:endParaRPr/>
          </a:p>
        </p:txBody>
      </p:sp>
      <p:sp>
        <p:nvSpPr>
          <p:cNvPr id="911" name="Google Shape;911;p34"/>
          <p:cNvSpPr txBox="1"/>
          <p:nvPr>
            <p:ph idx="1" type="subTitle"/>
          </p:nvPr>
        </p:nvSpPr>
        <p:spPr>
          <a:xfrm>
            <a:off x="720000" y="2919625"/>
            <a:ext cx="2001900" cy="103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912" name="Google Shape;912;p34"/>
          <p:cNvSpPr txBox="1"/>
          <p:nvPr>
            <p:ph idx="2" type="subTitle"/>
          </p:nvPr>
        </p:nvSpPr>
        <p:spPr>
          <a:xfrm>
            <a:off x="3571050" y="2918373"/>
            <a:ext cx="2001900" cy="103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913" name="Google Shape;913;p34"/>
          <p:cNvSpPr txBox="1"/>
          <p:nvPr>
            <p:ph idx="3" type="subTitle"/>
          </p:nvPr>
        </p:nvSpPr>
        <p:spPr>
          <a:xfrm>
            <a:off x="6422100" y="2919625"/>
            <a:ext cx="2001900" cy="103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914" name="Google Shape;914;p34"/>
          <p:cNvSpPr txBox="1"/>
          <p:nvPr>
            <p:ph idx="4" type="subTitle"/>
          </p:nvPr>
        </p:nvSpPr>
        <p:spPr>
          <a:xfrm>
            <a:off x="720000" y="2576100"/>
            <a:ext cx="20019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915" name="Google Shape;915;p34"/>
          <p:cNvSpPr txBox="1"/>
          <p:nvPr>
            <p:ph idx="5" type="subTitle"/>
          </p:nvPr>
        </p:nvSpPr>
        <p:spPr>
          <a:xfrm>
            <a:off x="6422100" y="2576100"/>
            <a:ext cx="20019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916" name="Google Shape;916;p34"/>
          <p:cNvSpPr txBox="1"/>
          <p:nvPr>
            <p:ph idx="6" type="subTitle"/>
          </p:nvPr>
        </p:nvSpPr>
        <p:spPr>
          <a:xfrm>
            <a:off x="3571050" y="2576088"/>
            <a:ext cx="20019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917" name="Google Shape;917;p34"/>
          <p:cNvSpPr/>
          <p:nvPr/>
        </p:nvSpPr>
        <p:spPr>
          <a:xfrm>
            <a:off x="819525" y="1646925"/>
            <a:ext cx="731400" cy="761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4"/>
          <p:cNvSpPr/>
          <p:nvPr/>
        </p:nvSpPr>
        <p:spPr>
          <a:xfrm>
            <a:off x="3655700" y="1646925"/>
            <a:ext cx="731400" cy="761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4"/>
          <p:cNvSpPr/>
          <p:nvPr/>
        </p:nvSpPr>
        <p:spPr>
          <a:xfrm>
            <a:off x="6491875" y="1646925"/>
            <a:ext cx="731400" cy="761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 name="Google Shape;920;p34"/>
          <p:cNvGrpSpPr/>
          <p:nvPr/>
        </p:nvGrpSpPr>
        <p:grpSpPr>
          <a:xfrm>
            <a:off x="6711146" y="1817293"/>
            <a:ext cx="294753" cy="420743"/>
            <a:chOff x="-48216525" y="3936125"/>
            <a:chExt cx="211900" cy="302475"/>
          </a:xfrm>
        </p:grpSpPr>
        <p:sp>
          <p:nvSpPr>
            <p:cNvPr id="921" name="Google Shape;921;p34"/>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4"/>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4"/>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4"/>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34"/>
          <p:cNvGrpSpPr/>
          <p:nvPr/>
        </p:nvGrpSpPr>
        <p:grpSpPr>
          <a:xfrm>
            <a:off x="1003909" y="1817243"/>
            <a:ext cx="359109" cy="420748"/>
            <a:chOff x="-49375900" y="3550975"/>
            <a:chExt cx="256800" cy="300900"/>
          </a:xfrm>
        </p:grpSpPr>
        <p:sp>
          <p:nvSpPr>
            <p:cNvPr id="926" name="Google Shape;926;p34"/>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4"/>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4"/>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4"/>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4"/>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4"/>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4"/>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4"/>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4"/>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4"/>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4"/>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34"/>
          <p:cNvGrpSpPr/>
          <p:nvPr/>
        </p:nvGrpSpPr>
        <p:grpSpPr>
          <a:xfrm>
            <a:off x="3806906" y="1817470"/>
            <a:ext cx="424993" cy="420755"/>
            <a:chOff x="-49031025" y="3920175"/>
            <a:chExt cx="303350" cy="300325"/>
          </a:xfrm>
        </p:grpSpPr>
        <p:sp>
          <p:nvSpPr>
            <p:cNvPr id="938" name="Google Shape;938;p34"/>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4"/>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4"/>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4"/>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4"/>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7" name="Shape 947"/>
        <p:cNvGrpSpPr/>
        <p:nvPr/>
      </p:nvGrpSpPr>
      <p:grpSpPr>
        <a:xfrm>
          <a:off x="0" y="0"/>
          <a:ext cx="0" cy="0"/>
          <a:chOff x="0" y="0"/>
          <a:chExt cx="0" cy="0"/>
        </a:xfrm>
      </p:grpSpPr>
      <p:sp>
        <p:nvSpPr>
          <p:cNvPr id="948" name="Google Shape;948;p35"/>
          <p:cNvSpPr txBox="1"/>
          <p:nvPr>
            <p:ph idx="3" type="subTitle"/>
          </p:nvPr>
        </p:nvSpPr>
        <p:spPr>
          <a:xfrm>
            <a:off x="709100" y="4081401"/>
            <a:ext cx="2381100" cy="52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949" name="Google Shape;949;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DIFFERENT IDEAS</a:t>
            </a:r>
            <a:endParaRPr/>
          </a:p>
        </p:txBody>
      </p:sp>
      <p:sp>
        <p:nvSpPr>
          <p:cNvPr id="950" name="Google Shape;950;p35"/>
          <p:cNvSpPr txBox="1"/>
          <p:nvPr>
            <p:ph idx="1" type="subTitle"/>
          </p:nvPr>
        </p:nvSpPr>
        <p:spPr>
          <a:xfrm>
            <a:off x="709100" y="2343201"/>
            <a:ext cx="2381100" cy="52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the Solar System</a:t>
            </a:r>
            <a:endParaRPr/>
          </a:p>
        </p:txBody>
      </p:sp>
      <p:sp>
        <p:nvSpPr>
          <p:cNvPr id="951" name="Google Shape;951;p35"/>
          <p:cNvSpPr txBox="1"/>
          <p:nvPr>
            <p:ph idx="2" type="subTitle"/>
          </p:nvPr>
        </p:nvSpPr>
        <p:spPr>
          <a:xfrm>
            <a:off x="3381449" y="2343201"/>
            <a:ext cx="2381100" cy="52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952" name="Google Shape;952;p35"/>
          <p:cNvSpPr txBox="1"/>
          <p:nvPr>
            <p:ph idx="4" type="subTitle"/>
          </p:nvPr>
        </p:nvSpPr>
        <p:spPr>
          <a:xfrm>
            <a:off x="3381446" y="4081401"/>
            <a:ext cx="2381100" cy="52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953" name="Google Shape;953;p35"/>
          <p:cNvSpPr txBox="1"/>
          <p:nvPr>
            <p:ph idx="5" type="subTitle"/>
          </p:nvPr>
        </p:nvSpPr>
        <p:spPr>
          <a:xfrm>
            <a:off x="6053797" y="2343201"/>
            <a:ext cx="2381100" cy="52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954" name="Google Shape;954;p35"/>
          <p:cNvSpPr txBox="1"/>
          <p:nvPr>
            <p:ph idx="6" type="subTitle"/>
          </p:nvPr>
        </p:nvSpPr>
        <p:spPr>
          <a:xfrm>
            <a:off x="6053797" y="4081401"/>
            <a:ext cx="2381100" cy="52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955" name="Google Shape;955;p35"/>
          <p:cNvSpPr/>
          <p:nvPr/>
        </p:nvSpPr>
        <p:spPr>
          <a:xfrm>
            <a:off x="799529" y="1341925"/>
            <a:ext cx="622200" cy="622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5"/>
          <p:cNvSpPr/>
          <p:nvPr/>
        </p:nvSpPr>
        <p:spPr>
          <a:xfrm>
            <a:off x="6144221" y="1341925"/>
            <a:ext cx="622200" cy="622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5"/>
          <p:cNvSpPr/>
          <p:nvPr/>
        </p:nvSpPr>
        <p:spPr>
          <a:xfrm>
            <a:off x="3471875" y="1341925"/>
            <a:ext cx="622200" cy="622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5"/>
          <p:cNvSpPr/>
          <p:nvPr/>
        </p:nvSpPr>
        <p:spPr>
          <a:xfrm>
            <a:off x="799529" y="3087250"/>
            <a:ext cx="622200" cy="622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5"/>
          <p:cNvSpPr/>
          <p:nvPr/>
        </p:nvSpPr>
        <p:spPr>
          <a:xfrm>
            <a:off x="6144221" y="3087250"/>
            <a:ext cx="622200" cy="622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5"/>
          <p:cNvSpPr/>
          <p:nvPr/>
        </p:nvSpPr>
        <p:spPr>
          <a:xfrm>
            <a:off x="3471875" y="3087250"/>
            <a:ext cx="622200" cy="622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5"/>
          <p:cNvSpPr txBox="1"/>
          <p:nvPr>
            <p:ph idx="7" type="subTitle"/>
          </p:nvPr>
        </p:nvSpPr>
        <p:spPr>
          <a:xfrm>
            <a:off x="709104" y="2103741"/>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962" name="Google Shape;962;p35"/>
          <p:cNvSpPr txBox="1"/>
          <p:nvPr>
            <p:ph idx="8" type="subTitle"/>
          </p:nvPr>
        </p:nvSpPr>
        <p:spPr>
          <a:xfrm>
            <a:off x="3381447" y="2103741"/>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963" name="Google Shape;963;p35"/>
          <p:cNvSpPr txBox="1"/>
          <p:nvPr>
            <p:ph idx="9" type="subTitle"/>
          </p:nvPr>
        </p:nvSpPr>
        <p:spPr>
          <a:xfrm>
            <a:off x="6053796" y="2103741"/>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964" name="Google Shape;964;p35"/>
          <p:cNvSpPr txBox="1"/>
          <p:nvPr>
            <p:ph idx="13" type="subTitle"/>
          </p:nvPr>
        </p:nvSpPr>
        <p:spPr>
          <a:xfrm>
            <a:off x="709104" y="3841991"/>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965" name="Google Shape;965;p35"/>
          <p:cNvSpPr txBox="1"/>
          <p:nvPr>
            <p:ph idx="14" type="subTitle"/>
          </p:nvPr>
        </p:nvSpPr>
        <p:spPr>
          <a:xfrm>
            <a:off x="3381453" y="3841991"/>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966" name="Google Shape;966;p35"/>
          <p:cNvSpPr txBox="1"/>
          <p:nvPr>
            <p:ph idx="15" type="subTitle"/>
          </p:nvPr>
        </p:nvSpPr>
        <p:spPr>
          <a:xfrm>
            <a:off x="6053801" y="3841991"/>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967" name="Google Shape;967;p35"/>
          <p:cNvGrpSpPr/>
          <p:nvPr/>
        </p:nvGrpSpPr>
        <p:grpSpPr>
          <a:xfrm>
            <a:off x="932524" y="1475856"/>
            <a:ext cx="356205" cy="354341"/>
            <a:chOff x="-50503000" y="3921175"/>
            <a:chExt cx="300900" cy="299325"/>
          </a:xfrm>
        </p:grpSpPr>
        <p:sp>
          <p:nvSpPr>
            <p:cNvPr id="968" name="Google Shape;968;p3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35"/>
          <p:cNvGrpSpPr/>
          <p:nvPr/>
        </p:nvGrpSpPr>
        <p:grpSpPr>
          <a:xfrm>
            <a:off x="3605816" y="1475072"/>
            <a:ext cx="354311" cy="355909"/>
            <a:chOff x="-49764975" y="3551225"/>
            <a:chExt cx="299300" cy="300650"/>
          </a:xfrm>
        </p:grpSpPr>
        <p:sp>
          <p:nvSpPr>
            <p:cNvPr id="974" name="Google Shape;974;p3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35"/>
          <p:cNvGrpSpPr/>
          <p:nvPr/>
        </p:nvGrpSpPr>
        <p:grpSpPr>
          <a:xfrm>
            <a:off x="3626779" y="3219552"/>
            <a:ext cx="312375" cy="357596"/>
            <a:chOff x="-44895900" y="3929450"/>
            <a:chExt cx="263875" cy="302075"/>
          </a:xfrm>
        </p:grpSpPr>
        <p:sp>
          <p:nvSpPr>
            <p:cNvPr id="986" name="Google Shape;986;p3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35"/>
          <p:cNvGrpSpPr/>
          <p:nvPr/>
        </p:nvGrpSpPr>
        <p:grpSpPr>
          <a:xfrm>
            <a:off x="932995" y="3220717"/>
            <a:ext cx="355258" cy="355258"/>
            <a:chOff x="-47154800" y="3569100"/>
            <a:chExt cx="300100" cy="300100"/>
          </a:xfrm>
        </p:grpSpPr>
        <p:sp>
          <p:nvSpPr>
            <p:cNvPr id="993" name="Google Shape;993;p3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35"/>
          <p:cNvGrpSpPr/>
          <p:nvPr/>
        </p:nvGrpSpPr>
        <p:grpSpPr>
          <a:xfrm>
            <a:off x="6277691" y="3220242"/>
            <a:ext cx="355258" cy="356205"/>
            <a:chOff x="-46409700" y="3569100"/>
            <a:chExt cx="300100" cy="300900"/>
          </a:xfrm>
        </p:grpSpPr>
        <p:sp>
          <p:nvSpPr>
            <p:cNvPr id="1000" name="Google Shape;1000;p3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35"/>
          <p:cNvGrpSpPr/>
          <p:nvPr/>
        </p:nvGrpSpPr>
        <p:grpSpPr>
          <a:xfrm>
            <a:off x="6278165" y="1475973"/>
            <a:ext cx="354311" cy="354104"/>
            <a:chOff x="-49764975" y="3183375"/>
            <a:chExt cx="299300" cy="299125"/>
          </a:xfrm>
        </p:grpSpPr>
        <p:sp>
          <p:nvSpPr>
            <p:cNvPr id="1006" name="Google Shape;1006;p3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8" name="Shape 1018"/>
        <p:cNvGrpSpPr/>
        <p:nvPr/>
      </p:nvGrpSpPr>
      <p:grpSpPr>
        <a:xfrm>
          <a:off x="0" y="0"/>
          <a:ext cx="0" cy="0"/>
          <a:chOff x="0" y="0"/>
          <a:chExt cx="0" cy="0"/>
        </a:xfrm>
      </p:grpSpPr>
      <p:grpSp>
        <p:nvGrpSpPr>
          <p:cNvPr id="1019" name="Google Shape;1019;p36"/>
          <p:cNvGrpSpPr/>
          <p:nvPr/>
        </p:nvGrpSpPr>
        <p:grpSpPr>
          <a:xfrm>
            <a:off x="6167637" y="-1676455"/>
            <a:ext cx="3545032" cy="9025988"/>
            <a:chOff x="6167637" y="-1676455"/>
            <a:chExt cx="3545032" cy="9025988"/>
          </a:xfrm>
        </p:grpSpPr>
        <p:grpSp>
          <p:nvGrpSpPr>
            <p:cNvPr id="1020" name="Google Shape;1020;p36"/>
            <p:cNvGrpSpPr/>
            <p:nvPr/>
          </p:nvGrpSpPr>
          <p:grpSpPr>
            <a:xfrm>
              <a:off x="6331186" y="-242198"/>
              <a:ext cx="2732227" cy="2423719"/>
              <a:chOff x="3764160" y="4299120"/>
              <a:chExt cx="519840" cy="461160"/>
            </a:xfrm>
          </p:grpSpPr>
          <p:sp>
            <p:nvSpPr>
              <p:cNvPr id="1021" name="Google Shape;1021;p36"/>
              <p:cNvSpPr/>
              <p:nvPr/>
            </p:nvSpPr>
            <p:spPr>
              <a:xfrm>
                <a:off x="3764160" y="4299120"/>
                <a:ext cx="133560" cy="133920"/>
              </a:xfrm>
              <a:custGeom>
                <a:rect b="b" l="l" r="r" t="t"/>
                <a:pathLst>
                  <a:path extrusionOk="0" h="372" w="371">
                    <a:moveTo>
                      <a:pt x="371" y="0"/>
                    </a:moveTo>
                    <a:lnTo>
                      <a:pt x="371" y="0"/>
                    </a:lnTo>
                    <a:cubicBezTo>
                      <a:pt x="317" y="69"/>
                      <a:pt x="259" y="135"/>
                      <a:pt x="196" y="197"/>
                    </a:cubicBezTo>
                    <a:lnTo>
                      <a:pt x="196" y="197"/>
                    </a:lnTo>
                    <a:cubicBezTo>
                      <a:pt x="135" y="259"/>
                      <a:pt x="69" y="318"/>
                      <a:pt x="0" y="372"/>
                    </a:cubicBezTo>
                    <a:lnTo>
                      <a:pt x="0" y="372"/>
                    </a:lnTo>
                    <a:cubicBezTo>
                      <a:pt x="54" y="302"/>
                      <a:pt x="112" y="237"/>
                      <a:pt x="175" y="175"/>
                    </a:cubicBezTo>
                    <a:lnTo>
                      <a:pt x="175" y="175"/>
                    </a:lnTo>
                    <a:cubicBezTo>
                      <a:pt x="236" y="113"/>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2" name="Google Shape;1022;p36"/>
              <p:cNvSpPr/>
              <p:nvPr/>
            </p:nvSpPr>
            <p:spPr>
              <a:xfrm>
                <a:off x="3866760" y="440208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6" y="175"/>
                    </a:cubicBezTo>
                    <a:lnTo>
                      <a:pt x="176"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3" name="Google Shape;1023;p36"/>
              <p:cNvSpPr/>
              <p:nvPr/>
            </p:nvSpPr>
            <p:spPr>
              <a:xfrm>
                <a:off x="3841200" y="4530960"/>
                <a:ext cx="133560" cy="133560"/>
              </a:xfrm>
              <a:custGeom>
                <a:rect b="b" l="l" r="r" t="t"/>
                <a:pathLst>
                  <a:path extrusionOk="0" h="371" w="371">
                    <a:moveTo>
                      <a:pt x="371" y="0"/>
                    </a:moveTo>
                    <a:lnTo>
                      <a:pt x="371" y="0"/>
                    </a:lnTo>
                    <a:cubicBezTo>
                      <a:pt x="317" y="69"/>
                      <a:pt x="259" y="135"/>
                      <a:pt x="196" y="196"/>
                    </a:cubicBezTo>
                    <a:lnTo>
                      <a:pt x="196" y="196"/>
                    </a:lnTo>
                    <a:cubicBezTo>
                      <a:pt x="135" y="259"/>
                      <a:pt x="69" y="317"/>
                      <a:pt x="0" y="371"/>
                    </a:cubicBezTo>
                    <a:lnTo>
                      <a:pt x="0" y="371"/>
                    </a:lnTo>
                    <a:cubicBezTo>
                      <a:pt x="54" y="302"/>
                      <a:pt x="112" y="236"/>
                      <a:pt x="175" y="175"/>
                    </a:cubicBezTo>
                    <a:lnTo>
                      <a:pt x="175" y="175"/>
                    </a:lnTo>
                    <a:cubicBezTo>
                      <a:pt x="237" y="112"/>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4" name="Google Shape;1024;p36"/>
              <p:cNvSpPr/>
              <p:nvPr/>
            </p:nvSpPr>
            <p:spPr>
              <a:xfrm>
                <a:off x="3969720" y="450504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5" y="175"/>
                    </a:cubicBezTo>
                    <a:lnTo>
                      <a:pt x="175"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5" name="Google Shape;1025;p36"/>
              <p:cNvSpPr/>
              <p:nvPr/>
            </p:nvSpPr>
            <p:spPr>
              <a:xfrm>
                <a:off x="3945240" y="4628520"/>
                <a:ext cx="131760" cy="131760"/>
              </a:xfrm>
              <a:custGeom>
                <a:rect b="b" l="l" r="r" t="t"/>
                <a:pathLst>
                  <a:path extrusionOk="0" h="366" w="366">
                    <a:moveTo>
                      <a:pt x="366" y="0"/>
                    </a:moveTo>
                    <a:lnTo>
                      <a:pt x="366" y="0"/>
                    </a:lnTo>
                    <a:cubicBezTo>
                      <a:pt x="313" y="69"/>
                      <a:pt x="255" y="133"/>
                      <a:pt x="194" y="194"/>
                    </a:cubicBezTo>
                    <a:lnTo>
                      <a:pt x="194" y="194"/>
                    </a:lnTo>
                    <a:cubicBezTo>
                      <a:pt x="133" y="255"/>
                      <a:pt x="69" y="313"/>
                      <a:pt x="0" y="366"/>
                    </a:cubicBezTo>
                    <a:lnTo>
                      <a:pt x="0" y="366"/>
                    </a:lnTo>
                    <a:cubicBezTo>
                      <a:pt x="53" y="298"/>
                      <a:pt x="111" y="233"/>
                      <a:pt x="173" y="172"/>
                    </a:cubicBezTo>
                    <a:lnTo>
                      <a:pt x="173" y="172"/>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6" name="Google Shape;1026;p36"/>
              <p:cNvSpPr/>
              <p:nvPr/>
            </p:nvSpPr>
            <p:spPr>
              <a:xfrm>
                <a:off x="4071960" y="4603320"/>
                <a:ext cx="131760" cy="131760"/>
              </a:xfrm>
              <a:custGeom>
                <a:rect b="b" l="l" r="r" t="t"/>
                <a:pathLst>
                  <a:path extrusionOk="0" h="366" w="366">
                    <a:moveTo>
                      <a:pt x="366" y="0"/>
                    </a:moveTo>
                    <a:lnTo>
                      <a:pt x="366" y="0"/>
                    </a:lnTo>
                    <a:cubicBezTo>
                      <a:pt x="313" y="68"/>
                      <a:pt x="255" y="133"/>
                      <a:pt x="194" y="193"/>
                    </a:cubicBezTo>
                    <a:lnTo>
                      <a:pt x="194" y="193"/>
                    </a:lnTo>
                    <a:cubicBezTo>
                      <a:pt x="133" y="255"/>
                      <a:pt x="69" y="313"/>
                      <a:pt x="0" y="366"/>
                    </a:cubicBezTo>
                    <a:lnTo>
                      <a:pt x="0" y="366"/>
                    </a:lnTo>
                    <a:cubicBezTo>
                      <a:pt x="53" y="298"/>
                      <a:pt x="111" y="233"/>
                      <a:pt x="173" y="173"/>
                    </a:cubicBezTo>
                    <a:lnTo>
                      <a:pt x="173" y="173"/>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7" name="Google Shape;1027;p36"/>
              <p:cNvSpPr/>
              <p:nvPr/>
            </p:nvSpPr>
            <p:spPr>
              <a:xfrm>
                <a:off x="4021200" y="4350600"/>
                <a:ext cx="133920" cy="133560"/>
              </a:xfrm>
              <a:custGeom>
                <a:rect b="b" l="l" r="r" t="t"/>
                <a:pathLst>
                  <a:path extrusionOk="0" h="371" w="372">
                    <a:moveTo>
                      <a:pt x="372" y="0"/>
                    </a:moveTo>
                    <a:lnTo>
                      <a:pt x="372" y="0"/>
                    </a:lnTo>
                    <a:cubicBezTo>
                      <a:pt x="318" y="69"/>
                      <a:pt x="259" y="135"/>
                      <a:pt x="197" y="197"/>
                    </a:cubicBezTo>
                    <a:lnTo>
                      <a:pt x="197" y="197"/>
                    </a:lnTo>
                    <a:cubicBezTo>
                      <a:pt x="135" y="259"/>
                      <a:pt x="70" y="317"/>
                      <a:pt x="0" y="371"/>
                    </a:cubicBezTo>
                    <a:lnTo>
                      <a:pt x="0" y="371"/>
                    </a:lnTo>
                    <a:cubicBezTo>
                      <a:pt x="54" y="302"/>
                      <a:pt x="112" y="237"/>
                      <a:pt x="175" y="175"/>
                    </a:cubicBezTo>
                    <a:lnTo>
                      <a:pt x="175" y="175"/>
                    </a:lnTo>
                    <a:cubicBezTo>
                      <a:pt x="237" y="113"/>
                      <a:pt x="302" y="54"/>
                      <a:pt x="371" y="0"/>
                    </a:cubicBezTo>
                    <a:lnTo>
                      <a:pt x="372"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8" name="Google Shape;1028;p36"/>
              <p:cNvSpPr/>
              <p:nvPr/>
            </p:nvSpPr>
            <p:spPr>
              <a:xfrm>
                <a:off x="4150080" y="4325040"/>
                <a:ext cx="133920" cy="133560"/>
              </a:xfrm>
              <a:custGeom>
                <a:rect b="b" l="l" r="r" t="t"/>
                <a:pathLst>
                  <a:path extrusionOk="0" h="371" w="372">
                    <a:moveTo>
                      <a:pt x="371" y="0"/>
                    </a:moveTo>
                    <a:lnTo>
                      <a:pt x="371" y="0"/>
                    </a:lnTo>
                    <a:cubicBezTo>
                      <a:pt x="317" y="69"/>
                      <a:pt x="259" y="135"/>
                      <a:pt x="196" y="196"/>
                    </a:cubicBezTo>
                    <a:lnTo>
                      <a:pt x="196" y="196"/>
                    </a:lnTo>
                    <a:cubicBezTo>
                      <a:pt x="135" y="259"/>
                      <a:pt x="69" y="317"/>
                      <a:pt x="0" y="371"/>
                    </a:cubicBezTo>
                    <a:lnTo>
                      <a:pt x="0" y="371"/>
                    </a:lnTo>
                    <a:cubicBezTo>
                      <a:pt x="54" y="302"/>
                      <a:pt x="113" y="236"/>
                      <a:pt x="175" y="175"/>
                    </a:cubicBezTo>
                    <a:lnTo>
                      <a:pt x="175" y="175"/>
                    </a:lnTo>
                    <a:cubicBezTo>
                      <a:pt x="237" y="112"/>
                      <a:pt x="303" y="54"/>
                      <a:pt x="372" y="0"/>
                    </a:cubicBezTo>
                    <a:lnTo>
                      <a:pt x="371"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9" name="Google Shape;1029;p36"/>
              <p:cNvSpPr/>
              <p:nvPr/>
            </p:nvSpPr>
            <p:spPr>
              <a:xfrm>
                <a:off x="4124160" y="445356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6"/>
                      <a:pt x="175" y="175"/>
                    </a:cubicBezTo>
                    <a:lnTo>
                      <a:pt x="175" y="175"/>
                    </a:lnTo>
                    <a:cubicBezTo>
                      <a:pt x="237" y="112"/>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030" name="Google Shape;1030;p36"/>
            <p:cNvGrpSpPr/>
            <p:nvPr/>
          </p:nvGrpSpPr>
          <p:grpSpPr>
            <a:xfrm flipH="1" rot="-5400000">
              <a:off x="4138852" y="1775716"/>
              <a:ext cx="9025988" cy="2121647"/>
              <a:chOff x="2772360" y="4728960"/>
              <a:chExt cx="813240" cy="191160"/>
            </a:xfrm>
          </p:grpSpPr>
          <p:sp>
            <p:nvSpPr>
              <p:cNvPr id="1031" name="Google Shape;1031;p36"/>
              <p:cNvSpPr/>
              <p:nvPr/>
            </p:nvSpPr>
            <p:spPr>
              <a:xfrm>
                <a:off x="2772360" y="4728960"/>
                <a:ext cx="813240" cy="191160"/>
              </a:xfrm>
              <a:custGeom>
                <a:rect b="b" l="l" r="r" t="t"/>
                <a:pathLst>
                  <a:path extrusionOk="0" h="531" w="2259">
                    <a:moveTo>
                      <a:pt x="0" y="135"/>
                    </a:moveTo>
                    <a:lnTo>
                      <a:pt x="93" y="21"/>
                    </a:lnTo>
                    <a:lnTo>
                      <a:pt x="93" y="21"/>
                    </a:lnTo>
                    <a:cubicBezTo>
                      <a:pt x="97" y="16"/>
                      <a:pt x="103" y="12"/>
                      <a:pt x="109" y="8"/>
                    </a:cubicBezTo>
                    <a:cubicBezTo>
                      <a:pt x="118" y="3"/>
                      <a:pt x="128" y="0"/>
                      <a:pt x="138" y="0"/>
                    </a:cubicBezTo>
                    <a:cubicBezTo>
                      <a:pt x="148" y="0"/>
                      <a:pt x="158" y="3"/>
                      <a:pt x="167" y="8"/>
                    </a:cubicBezTo>
                    <a:cubicBezTo>
                      <a:pt x="176" y="14"/>
                      <a:pt x="182" y="20"/>
                      <a:pt x="188" y="29"/>
                    </a:cubicBezTo>
                    <a:cubicBezTo>
                      <a:pt x="188" y="30"/>
                      <a:pt x="190" y="32"/>
                      <a:pt x="191" y="34"/>
                    </a:cubicBezTo>
                    <a:lnTo>
                      <a:pt x="297" y="268"/>
                    </a:lnTo>
                    <a:lnTo>
                      <a:pt x="297" y="268"/>
                    </a:lnTo>
                    <a:cubicBezTo>
                      <a:pt x="298" y="270"/>
                      <a:pt x="299" y="271"/>
                      <a:pt x="300" y="273"/>
                    </a:cubicBezTo>
                    <a:cubicBezTo>
                      <a:pt x="305" y="282"/>
                      <a:pt x="312" y="289"/>
                      <a:pt x="321" y="294"/>
                    </a:cubicBezTo>
                    <a:cubicBezTo>
                      <a:pt x="330" y="299"/>
                      <a:pt x="340" y="302"/>
                      <a:pt x="350" y="302"/>
                    </a:cubicBezTo>
                    <a:cubicBezTo>
                      <a:pt x="360" y="302"/>
                      <a:pt x="370" y="299"/>
                      <a:pt x="379" y="294"/>
                    </a:cubicBezTo>
                    <a:cubicBezTo>
                      <a:pt x="381" y="293"/>
                      <a:pt x="382" y="292"/>
                      <a:pt x="384" y="291"/>
                    </a:cubicBezTo>
                    <a:lnTo>
                      <a:pt x="539" y="179"/>
                    </a:lnTo>
                    <a:lnTo>
                      <a:pt x="539" y="179"/>
                    </a:lnTo>
                    <a:cubicBezTo>
                      <a:pt x="541" y="177"/>
                      <a:pt x="542" y="176"/>
                      <a:pt x="544" y="175"/>
                    </a:cubicBezTo>
                    <a:cubicBezTo>
                      <a:pt x="553" y="170"/>
                      <a:pt x="563" y="167"/>
                      <a:pt x="573" y="167"/>
                    </a:cubicBezTo>
                    <a:cubicBezTo>
                      <a:pt x="583" y="167"/>
                      <a:pt x="593" y="170"/>
                      <a:pt x="602" y="175"/>
                    </a:cubicBezTo>
                    <a:cubicBezTo>
                      <a:pt x="608" y="179"/>
                      <a:pt x="613" y="183"/>
                      <a:pt x="618" y="188"/>
                    </a:cubicBezTo>
                    <a:lnTo>
                      <a:pt x="618" y="188"/>
                    </a:lnTo>
                    <a:cubicBezTo>
                      <a:pt x="622" y="194"/>
                      <a:pt x="626" y="198"/>
                      <a:pt x="633" y="202"/>
                    </a:cubicBezTo>
                    <a:cubicBezTo>
                      <a:pt x="641" y="207"/>
                      <a:pt x="652" y="209"/>
                      <a:pt x="662" y="209"/>
                    </a:cubicBezTo>
                    <a:cubicBezTo>
                      <a:pt x="672" y="209"/>
                      <a:pt x="682" y="208"/>
                      <a:pt x="691" y="202"/>
                    </a:cubicBezTo>
                    <a:cubicBezTo>
                      <a:pt x="700" y="197"/>
                      <a:pt x="707" y="189"/>
                      <a:pt x="713" y="180"/>
                    </a:cubicBezTo>
                    <a:cubicBezTo>
                      <a:pt x="716" y="174"/>
                      <a:pt x="718" y="167"/>
                      <a:pt x="720" y="160"/>
                    </a:cubicBezTo>
                    <a:lnTo>
                      <a:pt x="734" y="71"/>
                    </a:lnTo>
                    <a:lnTo>
                      <a:pt x="734" y="71"/>
                    </a:lnTo>
                    <a:cubicBezTo>
                      <a:pt x="735" y="64"/>
                      <a:pt x="737" y="58"/>
                      <a:pt x="741" y="52"/>
                    </a:cubicBezTo>
                    <a:cubicBezTo>
                      <a:pt x="746" y="43"/>
                      <a:pt x="753" y="35"/>
                      <a:pt x="762" y="30"/>
                    </a:cubicBezTo>
                    <a:cubicBezTo>
                      <a:pt x="771" y="25"/>
                      <a:pt x="781" y="23"/>
                      <a:pt x="791" y="23"/>
                    </a:cubicBezTo>
                    <a:cubicBezTo>
                      <a:pt x="800" y="23"/>
                      <a:pt x="808" y="24"/>
                      <a:pt x="816" y="28"/>
                    </a:cubicBezTo>
                    <a:lnTo>
                      <a:pt x="1067" y="145"/>
                    </a:lnTo>
                    <a:lnTo>
                      <a:pt x="1067" y="145"/>
                    </a:lnTo>
                    <a:cubicBezTo>
                      <a:pt x="1074" y="149"/>
                      <a:pt x="1083" y="151"/>
                      <a:pt x="1091" y="151"/>
                    </a:cubicBezTo>
                    <a:cubicBezTo>
                      <a:pt x="1102" y="151"/>
                      <a:pt x="1112" y="148"/>
                      <a:pt x="1120" y="143"/>
                    </a:cubicBezTo>
                    <a:cubicBezTo>
                      <a:pt x="1121" y="142"/>
                      <a:pt x="1122" y="142"/>
                      <a:pt x="1122" y="142"/>
                    </a:cubicBezTo>
                    <a:lnTo>
                      <a:pt x="1257" y="56"/>
                    </a:lnTo>
                    <a:lnTo>
                      <a:pt x="1257" y="56"/>
                    </a:lnTo>
                    <a:cubicBezTo>
                      <a:pt x="1258" y="56"/>
                      <a:pt x="1259" y="56"/>
                      <a:pt x="1259" y="55"/>
                    </a:cubicBezTo>
                    <a:cubicBezTo>
                      <a:pt x="1268" y="50"/>
                      <a:pt x="1278" y="47"/>
                      <a:pt x="1288" y="47"/>
                    </a:cubicBezTo>
                    <a:cubicBezTo>
                      <a:pt x="1298" y="47"/>
                      <a:pt x="1308" y="50"/>
                      <a:pt x="1317" y="55"/>
                    </a:cubicBezTo>
                    <a:cubicBezTo>
                      <a:pt x="1325" y="60"/>
                      <a:pt x="1333" y="68"/>
                      <a:pt x="1339" y="76"/>
                    </a:cubicBezTo>
                    <a:cubicBezTo>
                      <a:pt x="1340" y="79"/>
                      <a:pt x="1341" y="82"/>
                      <a:pt x="1342" y="85"/>
                    </a:cubicBezTo>
                    <a:lnTo>
                      <a:pt x="1370" y="154"/>
                    </a:lnTo>
                    <a:lnTo>
                      <a:pt x="1370" y="154"/>
                    </a:lnTo>
                    <a:cubicBezTo>
                      <a:pt x="1371" y="157"/>
                      <a:pt x="1372" y="160"/>
                      <a:pt x="1374" y="162"/>
                    </a:cubicBezTo>
                    <a:cubicBezTo>
                      <a:pt x="1379" y="171"/>
                      <a:pt x="1386" y="178"/>
                      <a:pt x="1395" y="183"/>
                    </a:cubicBezTo>
                    <a:cubicBezTo>
                      <a:pt x="1404" y="188"/>
                      <a:pt x="1414" y="191"/>
                      <a:pt x="1424" y="191"/>
                    </a:cubicBezTo>
                    <a:cubicBezTo>
                      <a:pt x="1434" y="191"/>
                      <a:pt x="1443" y="188"/>
                      <a:pt x="1453" y="183"/>
                    </a:cubicBezTo>
                    <a:cubicBezTo>
                      <a:pt x="1454" y="182"/>
                      <a:pt x="1458" y="180"/>
                      <a:pt x="1460" y="178"/>
                    </a:cubicBezTo>
                    <a:lnTo>
                      <a:pt x="1658" y="18"/>
                    </a:lnTo>
                    <a:lnTo>
                      <a:pt x="1658" y="18"/>
                    </a:lnTo>
                    <a:cubicBezTo>
                      <a:pt x="1661" y="16"/>
                      <a:pt x="1664" y="15"/>
                      <a:pt x="1666" y="13"/>
                    </a:cubicBezTo>
                    <a:cubicBezTo>
                      <a:pt x="1676" y="8"/>
                      <a:pt x="1685" y="5"/>
                      <a:pt x="1695" y="5"/>
                    </a:cubicBezTo>
                    <a:cubicBezTo>
                      <a:pt x="1705" y="5"/>
                      <a:pt x="1715" y="7"/>
                      <a:pt x="1724" y="13"/>
                    </a:cubicBezTo>
                    <a:cubicBezTo>
                      <a:pt x="1729" y="16"/>
                      <a:pt x="1734" y="19"/>
                      <a:pt x="1738" y="24"/>
                    </a:cubicBezTo>
                    <a:lnTo>
                      <a:pt x="1924" y="227"/>
                    </a:lnTo>
                    <a:lnTo>
                      <a:pt x="1924" y="227"/>
                    </a:lnTo>
                    <a:cubicBezTo>
                      <a:pt x="1928" y="231"/>
                      <a:pt x="1933" y="235"/>
                      <a:pt x="1938" y="238"/>
                    </a:cubicBezTo>
                    <a:cubicBezTo>
                      <a:pt x="1947" y="243"/>
                      <a:pt x="1957" y="246"/>
                      <a:pt x="1967" y="246"/>
                    </a:cubicBezTo>
                    <a:cubicBezTo>
                      <a:pt x="1977" y="246"/>
                      <a:pt x="1988" y="243"/>
                      <a:pt x="1996" y="238"/>
                    </a:cubicBezTo>
                    <a:cubicBezTo>
                      <a:pt x="1998" y="237"/>
                      <a:pt x="1998" y="237"/>
                      <a:pt x="1999" y="236"/>
                    </a:cubicBezTo>
                    <a:lnTo>
                      <a:pt x="2259" y="65"/>
                    </a:lnTo>
                    <a:lnTo>
                      <a:pt x="2259" y="531"/>
                    </a:lnTo>
                    <a:lnTo>
                      <a:pt x="12" y="485"/>
                    </a:lnTo>
                    <a:lnTo>
                      <a:pt x="0" y="135"/>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32" name="Google Shape;1032;p36"/>
              <p:cNvSpPr/>
              <p:nvPr/>
            </p:nvSpPr>
            <p:spPr>
              <a:xfrm>
                <a:off x="3539880" y="48913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3" name="Google Shape;1033;p36"/>
              <p:cNvSpPr/>
              <p:nvPr/>
            </p:nvSpPr>
            <p:spPr>
              <a:xfrm>
                <a:off x="348588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4" name="Google Shape;1034;p36"/>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5" name="Google Shape;1035;p36"/>
              <p:cNvSpPr/>
              <p:nvPr/>
            </p:nvSpPr>
            <p:spPr>
              <a:xfrm>
                <a:off x="3519720" y="484308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6" name="Google Shape;1036;p36"/>
              <p:cNvSpPr/>
              <p:nvPr/>
            </p:nvSpPr>
            <p:spPr>
              <a:xfrm>
                <a:off x="3535920" y="4798080"/>
                <a:ext cx="18000" cy="17640"/>
              </a:xfrm>
              <a:custGeom>
                <a:rect b="b" l="l" r="r" t="t"/>
                <a:pathLst>
                  <a:path extrusionOk="0" h="49" w="50">
                    <a:moveTo>
                      <a:pt x="0" y="24"/>
                    </a:moveTo>
                    <a:lnTo>
                      <a:pt x="25" y="0"/>
                    </a:lnTo>
                    <a:lnTo>
                      <a:pt x="50" y="24"/>
                    </a:lnTo>
                    <a:lnTo>
                      <a:pt x="25" y="49"/>
                    </a:lnTo>
                    <a:lnTo>
                      <a:pt x="0" y="24"/>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7" name="Google Shape;1037;p36"/>
              <p:cNvSpPr/>
              <p:nvPr/>
            </p:nvSpPr>
            <p:spPr>
              <a:xfrm>
                <a:off x="3566520" y="488088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8" name="Google Shape;1038;p36"/>
              <p:cNvSpPr/>
              <p:nvPr/>
            </p:nvSpPr>
            <p:spPr>
              <a:xfrm>
                <a:off x="3566520" y="47710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9" name="Google Shape;1039;p36"/>
              <p:cNvSpPr/>
              <p:nvPr/>
            </p:nvSpPr>
            <p:spPr>
              <a:xfrm>
                <a:off x="3481560" y="4882320"/>
                <a:ext cx="29160" cy="28800"/>
              </a:xfrm>
              <a:custGeom>
                <a:rect b="b" l="l" r="r" t="t"/>
                <a:pathLst>
                  <a:path extrusionOk="0" h="80" w="81">
                    <a:moveTo>
                      <a:pt x="0" y="40"/>
                    </a:moveTo>
                    <a:lnTo>
                      <a:pt x="40" y="0"/>
                    </a:lnTo>
                    <a:lnTo>
                      <a:pt x="81"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0" name="Google Shape;1040;p36"/>
              <p:cNvSpPr/>
              <p:nvPr/>
            </p:nvSpPr>
            <p:spPr>
              <a:xfrm>
                <a:off x="3429360" y="48895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1" name="Google Shape;1041;p36"/>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2" name="Google Shape;1042;p36"/>
              <p:cNvSpPr/>
              <p:nvPr/>
            </p:nvSpPr>
            <p:spPr>
              <a:xfrm>
                <a:off x="3319920" y="488664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3" name="Google Shape;1043;p36"/>
              <p:cNvSpPr/>
              <p:nvPr/>
            </p:nvSpPr>
            <p:spPr>
              <a:xfrm>
                <a:off x="3384000" y="4890240"/>
                <a:ext cx="20520" cy="20160"/>
              </a:xfrm>
              <a:custGeom>
                <a:rect b="b" l="l" r="r" t="t"/>
                <a:pathLst>
                  <a:path extrusionOk="0" h="56" w="57">
                    <a:moveTo>
                      <a:pt x="0" y="28"/>
                    </a:moveTo>
                    <a:lnTo>
                      <a:pt x="28" y="0"/>
                    </a:lnTo>
                    <a:lnTo>
                      <a:pt x="57" y="28"/>
                    </a:lnTo>
                    <a:lnTo>
                      <a:pt x="28" y="56"/>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4" name="Google Shape;1044;p36"/>
              <p:cNvSpPr/>
              <p:nvPr/>
            </p:nvSpPr>
            <p:spPr>
              <a:xfrm>
                <a:off x="336240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5" name="Google Shape;1045;p36"/>
              <p:cNvSpPr/>
              <p:nvPr/>
            </p:nvSpPr>
            <p:spPr>
              <a:xfrm>
                <a:off x="328788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6" name="Google Shape;1046;p36"/>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7" name="Google Shape;1047;p36"/>
              <p:cNvSpPr/>
              <p:nvPr/>
            </p:nvSpPr>
            <p:spPr>
              <a:xfrm>
                <a:off x="3428640" y="4804920"/>
                <a:ext cx="25560" cy="25560"/>
              </a:xfrm>
              <a:custGeom>
                <a:rect b="b" l="l" r="r" t="t"/>
                <a:pathLst>
                  <a:path extrusionOk="0" h="71" w="71">
                    <a:moveTo>
                      <a:pt x="0" y="35"/>
                    </a:moveTo>
                    <a:lnTo>
                      <a:pt x="36" y="0"/>
                    </a:lnTo>
                    <a:lnTo>
                      <a:pt x="71" y="35"/>
                    </a:lnTo>
                    <a:lnTo>
                      <a:pt x="36" y="71"/>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8" name="Google Shape;1048;p36"/>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9" name="Google Shape;1049;p36"/>
              <p:cNvSpPr/>
              <p:nvPr/>
            </p:nvSpPr>
            <p:spPr>
              <a:xfrm>
                <a:off x="340416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0" name="Google Shape;1050;p36"/>
              <p:cNvSpPr/>
              <p:nvPr/>
            </p:nvSpPr>
            <p:spPr>
              <a:xfrm>
                <a:off x="3272760" y="4813560"/>
                <a:ext cx="20520" cy="20520"/>
              </a:xfrm>
              <a:custGeom>
                <a:rect b="b" l="l" r="r" t="t"/>
                <a:pathLst>
                  <a:path extrusionOk="0" h="57" w="57">
                    <a:moveTo>
                      <a:pt x="0" y="28"/>
                    </a:moveTo>
                    <a:lnTo>
                      <a:pt x="29" y="0"/>
                    </a:lnTo>
                    <a:lnTo>
                      <a:pt x="57" y="28"/>
                    </a:lnTo>
                    <a:lnTo>
                      <a:pt x="29"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1" name="Google Shape;1051;p36"/>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2" name="Google Shape;1052;p36"/>
              <p:cNvSpPr/>
              <p:nvPr/>
            </p:nvSpPr>
            <p:spPr>
              <a:xfrm>
                <a:off x="3252600" y="478404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3" name="Google Shape;1053;p36"/>
              <p:cNvSpPr/>
              <p:nvPr/>
            </p:nvSpPr>
            <p:spPr>
              <a:xfrm>
                <a:off x="3351240" y="4826880"/>
                <a:ext cx="28440" cy="28800"/>
              </a:xfrm>
              <a:custGeom>
                <a:rect b="b" l="l" r="r" t="t"/>
                <a:pathLst>
                  <a:path extrusionOk="0" h="80" w="79">
                    <a:moveTo>
                      <a:pt x="0" y="40"/>
                    </a:moveTo>
                    <a:lnTo>
                      <a:pt x="39" y="0"/>
                    </a:lnTo>
                    <a:lnTo>
                      <a:pt x="79" y="40"/>
                    </a:lnTo>
                    <a:lnTo>
                      <a:pt x="39"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4" name="Google Shape;1054;p36"/>
              <p:cNvSpPr/>
              <p:nvPr/>
            </p:nvSpPr>
            <p:spPr>
              <a:xfrm>
                <a:off x="3323160" y="4798080"/>
                <a:ext cx="17640" cy="17640"/>
              </a:xfrm>
              <a:custGeom>
                <a:rect b="b" l="l" r="r" t="t"/>
                <a:pathLst>
                  <a:path extrusionOk="0" h="49" w="49">
                    <a:moveTo>
                      <a:pt x="0" y="25"/>
                    </a:moveTo>
                    <a:lnTo>
                      <a:pt x="24" y="0"/>
                    </a:lnTo>
                    <a:lnTo>
                      <a:pt x="49" y="25"/>
                    </a:lnTo>
                    <a:lnTo>
                      <a:pt x="24"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5" name="Google Shape;1055;p36"/>
              <p:cNvSpPr/>
              <p:nvPr/>
            </p:nvSpPr>
            <p:spPr>
              <a:xfrm>
                <a:off x="3394080" y="47865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6" name="Google Shape;1056;p36"/>
              <p:cNvSpPr/>
              <p:nvPr/>
            </p:nvSpPr>
            <p:spPr>
              <a:xfrm>
                <a:off x="3353400" y="4763880"/>
                <a:ext cx="10440" cy="10800"/>
              </a:xfrm>
              <a:custGeom>
                <a:rect b="b" l="l" r="r" t="t"/>
                <a:pathLst>
                  <a:path extrusionOk="0" h="30" w="29">
                    <a:moveTo>
                      <a:pt x="0" y="15"/>
                    </a:moveTo>
                    <a:lnTo>
                      <a:pt x="14" y="0"/>
                    </a:lnTo>
                    <a:lnTo>
                      <a:pt x="29" y="15"/>
                    </a:lnTo>
                    <a:lnTo>
                      <a:pt x="14"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7" name="Google Shape;1057;p36"/>
              <p:cNvSpPr/>
              <p:nvPr/>
            </p:nvSpPr>
            <p:spPr>
              <a:xfrm>
                <a:off x="3216240" y="48895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8" name="Google Shape;1058;p36"/>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9" name="Google Shape;1059;p36"/>
              <p:cNvSpPr/>
              <p:nvPr/>
            </p:nvSpPr>
            <p:spPr>
              <a:xfrm>
                <a:off x="3097080" y="4879080"/>
                <a:ext cx="25200" cy="25200"/>
              </a:xfrm>
              <a:custGeom>
                <a:rect b="b" l="l" r="r" t="t"/>
                <a:pathLst>
                  <a:path extrusionOk="0" h="70" w="70">
                    <a:moveTo>
                      <a:pt x="0" y="35"/>
                    </a:moveTo>
                    <a:lnTo>
                      <a:pt x="35" y="0"/>
                    </a:lnTo>
                    <a:lnTo>
                      <a:pt x="70" y="35"/>
                    </a:lnTo>
                    <a:lnTo>
                      <a:pt x="35"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0" name="Google Shape;1060;p36"/>
              <p:cNvSpPr/>
              <p:nvPr/>
            </p:nvSpPr>
            <p:spPr>
              <a:xfrm>
                <a:off x="314964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1" name="Google Shape;1061;p36"/>
              <p:cNvSpPr/>
              <p:nvPr/>
            </p:nvSpPr>
            <p:spPr>
              <a:xfrm>
                <a:off x="307440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2" name="Google Shape;1062;p36"/>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3" name="Google Shape;1063;p36"/>
              <p:cNvSpPr/>
              <p:nvPr/>
            </p:nvSpPr>
            <p:spPr>
              <a:xfrm>
                <a:off x="3215880" y="4804920"/>
                <a:ext cx="25200" cy="25200"/>
              </a:xfrm>
              <a:custGeom>
                <a:rect b="b" l="l" r="r" t="t"/>
                <a:pathLst>
                  <a:path extrusionOk="0" h="70" w="70">
                    <a:moveTo>
                      <a:pt x="0" y="35"/>
                    </a:moveTo>
                    <a:lnTo>
                      <a:pt x="35" y="0"/>
                    </a:lnTo>
                    <a:lnTo>
                      <a:pt x="70" y="35"/>
                    </a:lnTo>
                    <a:lnTo>
                      <a:pt x="35"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4" name="Google Shape;1064;p36"/>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5" name="Google Shape;1065;p36"/>
              <p:cNvSpPr/>
              <p:nvPr/>
            </p:nvSpPr>
            <p:spPr>
              <a:xfrm>
                <a:off x="319104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6" name="Google Shape;1066;p36"/>
              <p:cNvSpPr/>
              <p:nvPr/>
            </p:nvSpPr>
            <p:spPr>
              <a:xfrm>
                <a:off x="305964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7" name="Google Shape;1067;p36"/>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8" name="Google Shape;1068;p36"/>
              <p:cNvSpPr/>
              <p:nvPr/>
            </p:nvSpPr>
            <p:spPr>
              <a:xfrm>
                <a:off x="3042720" y="478404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9" name="Google Shape;1069;p36"/>
              <p:cNvSpPr/>
              <p:nvPr/>
            </p:nvSpPr>
            <p:spPr>
              <a:xfrm>
                <a:off x="3214080" y="4754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0" name="Google Shape;1070;p36"/>
              <p:cNvSpPr/>
              <p:nvPr/>
            </p:nvSpPr>
            <p:spPr>
              <a:xfrm flipH="1">
                <a:off x="3137760" y="4826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1" name="Google Shape;1071;p36"/>
              <p:cNvSpPr/>
              <p:nvPr/>
            </p:nvSpPr>
            <p:spPr>
              <a:xfrm>
                <a:off x="3109680" y="4798080"/>
                <a:ext cx="18000" cy="17640"/>
              </a:xfrm>
              <a:custGeom>
                <a:rect b="b" l="l" r="r" t="t"/>
                <a:pathLst>
                  <a:path extrusionOk="0" h="49" w="50">
                    <a:moveTo>
                      <a:pt x="0" y="25"/>
                    </a:moveTo>
                    <a:lnTo>
                      <a:pt x="25" y="0"/>
                    </a:lnTo>
                    <a:lnTo>
                      <a:pt x="50" y="25"/>
                    </a:lnTo>
                    <a:lnTo>
                      <a:pt x="25"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2" name="Google Shape;1072;p36"/>
              <p:cNvSpPr/>
              <p:nvPr/>
            </p:nvSpPr>
            <p:spPr>
              <a:xfrm>
                <a:off x="3181320" y="47865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3" name="Google Shape;1073;p36"/>
              <p:cNvSpPr/>
              <p:nvPr/>
            </p:nvSpPr>
            <p:spPr>
              <a:xfrm>
                <a:off x="3084480" y="47599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4" name="Google Shape;1074;p36"/>
              <p:cNvSpPr/>
              <p:nvPr/>
            </p:nvSpPr>
            <p:spPr>
              <a:xfrm>
                <a:off x="3045240" y="474552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5" name="Google Shape;1075;p36"/>
              <p:cNvSpPr/>
              <p:nvPr/>
            </p:nvSpPr>
            <p:spPr>
              <a:xfrm>
                <a:off x="3000240" y="4887720"/>
                <a:ext cx="17640" cy="17640"/>
              </a:xfrm>
              <a:custGeom>
                <a:rect b="b" l="l" r="r" t="t"/>
                <a:pathLst>
                  <a:path extrusionOk="0" h="49" w="49">
                    <a:moveTo>
                      <a:pt x="0" y="25"/>
                    </a:moveTo>
                    <a:lnTo>
                      <a:pt x="25" y="0"/>
                    </a:lnTo>
                    <a:lnTo>
                      <a:pt x="49" y="25"/>
                    </a:lnTo>
                    <a:lnTo>
                      <a:pt x="25"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6" name="Google Shape;1076;p36"/>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7" name="Google Shape;1077;p36"/>
              <p:cNvSpPr/>
              <p:nvPr/>
            </p:nvSpPr>
            <p:spPr>
              <a:xfrm>
                <a:off x="2891160" y="486828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8" name="Google Shape;1078;p36"/>
              <p:cNvSpPr/>
              <p:nvPr/>
            </p:nvSpPr>
            <p:spPr>
              <a:xfrm>
                <a:off x="293616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9" name="Google Shape;1079;p36"/>
              <p:cNvSpPr/>
              <p:nvPr/>
            </p:nvSpPr>
            <p:spPr>
              <a:xfrm>
                <a:off x="286128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0" name="Google Shape;1080;p36"/>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1" name="Google Shape;1081;p36"/>
              <p:cNvSpPr/>
              <p:nvPr/>
            </p:nvSpPr>
            <p:spPr>
              <a:xfrm>
                <a:off x="3002400" y="4804920"/>
                <a:ext cx="25560" cy="25560"/>
              </a:xfrm>
              <a:custGeom>
                <a:rect b="b" l="l" r="r" t="t"/>
                <a:pathLst>
                  <a:path extrusionOk="0" h="71" w="71">
                    <a:moveTo>
                      <a:pt x="0" y="35"/>
                    </a:moveTo>
                    <a:lnTo>
                      <a:pt x="35" y="0"/>
                    </a:lnTo>
                    <a:lnTo>
                      <a:pt x="71" y="35"/>
                    </a:lnTo>
                    <a:lnTo>
                      <a:pt x="35" y="71"/>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2" name="Google Shape;1082;p36"/>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3" name="Google Shape;1083;p36"/>
              <p:cNvSpPr/>
              <p:nvPr/>
            </p:nvSpPr>
            <p:spPr>
              <a:xfrm>
                <a:off x="297792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4" name="Google Shape;1084;p36"/>
              <p:cNvSpPr/>
              <p:nvPr/>
            </p:nvSpPr>
            <p:spPr>
              <a:xfrm>
                <a:off x="284616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5" name="Google Shape;1085;p36"/>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6" name="Google Shape;1086;p36"/>
              <p:cNvSpPr/>
              <p:nvPr/>
            </p:nvSpPr>
            <p:spPr>
              <a:xfrm>
                <a:off x="2829600" y="478404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7" name="Google Shape;1087;p36"/>
              <p:cNvSpPr/>
              <p:nvPr/>
            </p:nvSpPr>
            <p:spPr>
              <a:xfrm>
                <a:off x="2924280" y="4826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8" name="Google Shape;1088;p36"/>
              <p:cNvSpPr/>
              <p:nvPr/>
            </p:nvSpPr>
            <p:spPr>
              <a:xfrm>
                <a:off x="2967840" y="4797360"/>
                <a:ext cx="10800" cy="10800"/>
              </a:xfrm>
              <a:custGeom>
                <a:rect b="b" l="l" r="r" t="t"/>
                <a:pathLst>
                  <a:path extrusionOk="0" h="30" w="30">
                    <a:moveTo>
                      <a:pt x="0" y="15"/>
                    </a:moveTo>
                    <a:lnTo>
                      <a:pt x="15" y="0"/>
                    </a:lnTo>
                    <a:lnTo>
                      <a:pt x="30" y="15"/>
                    </a:lnTo>
                    <a:lnTo>
                      <a:pt x="15" y="30"/>
                    </a:lnTo>
                    <a:lnTo>
                      <a:pt x="0" y="1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9" name="Google Shape;1089;p36"/>
              <p:cNvSpPr/>
              <p:nvPr/>
            </p:nvSpPr>
            <p:spPr>
              <a:xfrm>
                <a:off x="2801880" y="47350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0" name="Google Shape;1090;p36"/>
              <p:cNvSpPr/>
              <p:nvPr/>
            </p:nvSpPr>
            <p:spPr>
              <a:xfrm>
                <a:off x="2789640" y="48823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1" name="Google Shape;1091;p36"/>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092" name="Google Shape;1092;p36"/>
            <p:cNvGrpSpPr/>
            <p:nvPr/>
          </p:nvGrpSpPr>
          <p:grpSpPr>
            <a:xfrm>
              <a:off x="7072093" y="2677435"/>
              <a:ext cx="1988875" cy="2480331"/>
              <a:chOff x="3068088" y="4191225"/>
              <a:chExt cx="1022138" cy="1274710"/>
            </a:xfrm>
          </p:grpSpPr>
          <p:sp>
            <p:nvSpPr>
              <p:cNvPr id="1093" name="Google Shape;1093;p36"/>
              <p:cNvSpPr/>
              <p:nvPr/>
            </p:nvSpPr>
            <p:spPr>
              <a:xfrm>
                <a:off x="3068125" y="4191225"/>
                <a:ext cx="1022100" cy="1272600"/>
              </a:xfrm>
              <a:prstGeom prst="round2SameRect">
                <a:avLst>
                  <a:gd fmla="val 46525"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1094" name="Google Shape;1094;p36"/>
              <p:cNvGrpSpPr/>
              <p:nvPr/>
            </p:nvGrpSpPr>
            <p:grpSpPr>
              <a:xfrm>
                <a:off x="3068088" y="4203151"/>
                <a:ext cx="1022040" cy="1262784"/>
                <a:chOff x="5601600" y="4402176"/>
                <a:chExt cx="1022040" cy="1262784"/>
              </a:xfrm>
            </p:grpSpPr>
            <p:sp>
              <p:nvSpPr>
                <p:cNvPr id="1095" name="Google Shape;1095;p36"/>
                <p:cNvSpPr/>
                <p:nvPr/>
              </p:nvSpPr>
              <p:spPr>
                <a:xfrm>
                  <a:off x="5707440" y="4884840"/>
                  <a:ext cx="270000" cy="270000"/>
                </a:xfrm>
                <a:custGeom>
                  <a:rect b="b" l="l" r="r" t="t"/>
                  <a:pathLst>
                    <a:path extrusionOk="0" h="750" w="750">
                      <a:moveTo>
                        <a:pt x="0" y="0"/>
                      </a:moveTo>
                      <a:lnTo>
                        <a:pt x="750" y="0"/>
                      </a:lnTo>
                      <a:lnTo>
                        <a:pt x="750" y="750"/>
                      </a:lnTo>
                      <a:lnTo>
                        <a:pt x="0" y="750"/>
                      </a:lnTo>
                      <a:lnTo>
                        <a:pt x="0" y="0"/>
                      </a:lnTo>
                      <a:close/>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6" name="Google Shape;1096;p36"/>
                <p:cNvSpPr/>
                <p:nvPr/>
              </p:nvSpPr>
              <p:spPr>
                <a:xfrm>
                  <a:off x="5977440" y="4614840"/>
                  <a:ext cx="270000" cy="270000"/>
                </a:xfrm>
                <a:custGeom>
                  <a:rect b="b" l="l" r="r" t="t"/>
                  <a:pathLst>
                    <a:path extrusionOk="0" h="750" w="750">
                      <a:moveTo>
                        <a:pt x="0" y="0"/>
                      </a:moveTo>
                      <a:lnTo>
                        <a:pt x="750" y="0"/>
                      </a:lnTo>
                      <a:lnTo>
                        <a:pt x="750" y="750"/>
                      </a:lnTo>
                      <a:lnTo>
                        <a:pt x="0" y="750"/>
                      </a:lnTo>
                      <a:lnTo>
                        <a:pt x="0" y="0"/>
                      </a:lnTo>
                      <a:close/>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7" name="Google Shape;1097;p36"/>
                <p:cNvSpPr/>
                <p:nvPr/>
              </p:nvSpPr>
              <p:spPr>
                <a:xfrm>
                  <a:off x="6247440" y="4884840"/>
                  <a:ext cx="270000" cy="270000"/>
                </a:xfrm>
                <a:custGeom>
                  <a:rect b="b" l="l" r="r" t="t"/>
                  <a:pathLst>
                    <a:path extrusionOk="0" h="750" w="750">
                      <a:moveTo>
                        <a:pt x="0" y="0"/>
                      </a:moveTo>
                      <a:lnTo>
                        <a:pt x="750" y="0"/>
                      </a:lnTo>
                      <a:lnTo>
                        <a:pt x="750" y="750"/>
                      </a:lnTo>
                      <a:lnTo>
                        <a:pt x="0" y="750"/>
                      </a:lnTo>
                      <a:lnTo>
                        <a:pt x="0" y="0"/>
                      </a:lnTo>
                      <a:close/>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8" name="Google Shape;1098;p36"/>
                <p:cNvSpPr/>
                <p:nvPr/>
              </p:nvSpPr>
              <p:spPr>
                <a:xfrm>
                  <a:off x="5977440" y="5154840"/>
                  <a:ext cx="270000" cy="270000"/>
                </a:xfrm>
                <a:custGeom>
                  <a:rect b="b" l="l" r="r" t="t"/>
                  <a:pathLst>
                    <a:path extrusionOk="0" h="750" w="750">
                      <a:moveTo>
                        <a:pt x="0" y="0"/>
                      </a:moveTo>
                      <a:lnTo>
                        <a:pt x="750" y="0"/>
                      </a:lnTo>
                      <a:lnTo>
                        <a:pt x="750" y="750"/>
                      </a:lnTo>
                      <a:lnTo>
                        <a:pt x="0" y="750"/>
                      </a:lnTo>
                      <a:lnTo>
                        <a:pt x="0" y="0"/>
                      </a:lnTo>
                      <a:close/>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9" name="Google Shape;1099;p36"/>
                <p:cNvSpPr/>
                <p:nvPr/>
              </p:nvSpPr>
              <p:spPr>
                <a:xfrm>
                  <a:off x="6517440" y="4614840"/>
                  <a:ext cx="106200" cy="270000"/>
                </a:xfrm>
                <a:custGeom>
                  <a:rect b="b" l="l" r="r" t="t"/>
                  <a:pathLst>
                    <a:path extrusionOk="0" fill="none" h="750" w="295">
                      <a:moveTo>
                        <a:pt x="79" y="0"/>
                      </a:moveTo>
                      <a:lnTo>
                        <a:pt x="0" y="0"/>
                      </a:lnTo>
                      <a:lnTo>
                        <a:pt x="0" y="750"/>
                      </a:lnTo>
                      <a:lnTo>
                        <a:pt x="295" y="750"/>
                      </a:lnTo>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0" name="Google Shape;1100;p36"/>
                <p:cNvSpPr/>
                <p:nvPr/>
              </p:nvSpPr>
              <p:spPr>
                <a:xfrm>
                  <a:off x="6517440" y="5154840"/>
                  <a:ext cx="105840" cy="270000"/>
                </a:xfrm>
                <a:custGeom>
                  <a:rect b="b" l="l" r="r" t="t"/>
                  <a:pathLst>
                    <a:path extrusionOk="0" fill="none" h="750" w="294">
                      <a:moveTo>
                        <a:pt x="294" y="0"/>
                      </a:moveTo>
                      <a:lnTo>
                        <a:pt x="0" y="0"/>
                      </a:lnTo>
                      <a:lnTo>
                        <a:pt x="0" y="750"/>
                      </a:lnTo>
                      <a:lnTo>
                        <a:pt x="294" y="750"/>
                      </a:lnTo>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1" name="Google Shape;1101;p36"/>
                <p:cNvSpPr/>
                <p:nvPr/>
              </p:nvSpPr>
              <p:spPr>
                <a:xfrm>
                  <a:off x="6247440" y="5424840"/>
                  <a:ext cx="270000" cy="240120"/>
                </a:xfrm>
                <a:custGeom>
                  <a:rect b="b" l="l" r="r" t="t"/>
                  <a:pathLst>
                    <a:path extrusionOk="0" fill="none" h="667" w="750">
                      <a:moveTo>
                        <a:pt x="750" y="667"/>
                      </a:moveTo>
                      <a:lnTo>
                        <a:pt x="750" y="0"/>
                      </a:lnTo>
                      <a:lnTo>
                        <a:pt x="0" y="0"/>
                      </a:lnTo>
                      <a:lnTo>
                        <a:pt x="0" y="667"/>
                      </a:lnTo>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2" name="Google Shape;1102;p36"/>
                <p:cNvSpPr/>
                <p:nvPr/>
              </p:nvSpPr>
              <p:spPr>
                <a:xfrm>
                  <a:off x="5707440" y="5424840"/>
                  <a:ext cx="270000" cy="240120"/>
                </a:xfrm>
                <a:custGeom>
                  <a:rect b="b" l="l" r="r" t="t"/>
                  <a:pathLst>
                    <a:path extrusionOk="0" fill="none" h="667" w="750">
                      <a:moveTo>
                        <a:pt x="750" y="667"/>
                      </a:moveTo>
                      <a:lnTo>
                        <a:pt x="750" y="0"/>
                      </a:lnTo>
                      <a:lnTo>
                        <a:pt x="0" y="0"/>
                      </a:lnTo>
                      <a:lnTo>
                        <a:pt x="0" y="667"/>
                      </a:lnTo>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3" name="Google Shape;1103;p36"/>
                <p:cNvSpPr/>
                <p:nvPr/>
              </p:nvSpPr>
              <p:spPr>
                <a:xfrm>
                  <a:off x="5601600" y="5154840"/>
                  <a:ext cx="105840" cy="270000"/>
                </a:xfrm>
                <a:custGeom>
                  <a:rect b="b" l="l" r="r" t="t"/>
                  <a:pathLst>
                    <a:path extrusionOk="0" fill="none" h="750" w="294">
                      <a:moveTo>
                        <a:pt x="0" y="750"/>
                      </a:moveTo>
                      <a:lnTo>
                        <a:pt x="294" y="750"/>
                      </a:lnTo>
                      <a:lnTo>
                        <a:pt x="294" y="0"/>
                      </a:lnTo>
                      <a:lnTo>
                        <a:pt x="0" y="0"/>
                      </a:lnTo>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4" name="Google Shape;1104;p36"/>
                <p:cNvSpPr/>
                <p:nvPr/>
              </p:nvSpPr>
              <p:spPr>
                <a:xfrm>
                  <a:off x="5601600" y="4614840"/>
                  <a:ext cx="105840" cy="270000"/>
                </a:xfrm>
                <a:custGeom>
                  <a:rect b="b" l="l" r="r" t="t"/>
                  <a:pathLst>
                    <a:path extrusionOk="0" fill="none" h="750" w="294">
                      <a:moveTo>
                        <a:pt x="0" y="750"/>
                      </a:moveTo>
                      <a:lnTo>
                        <a:pt x="294" y="750"/>
                      </a:lnTo>
                      <a:lnTo>
                        <a:pt x="294" y="0"/>
                      </a:lnTo>
                      <a:lnTo>
                        <a:pt x="215" y="0"/>
                      </a:lnTo>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5" name="Google Shape;1105;p36"/>
                <p:cNvSpPr/>
                <p:nvPr/>
              </p:nvSpPr>
              <p:spPr>
                <a:xfrm>
                  <a:off x="5707438" y="4402176"/>
                  <a:ext cx="270000" cy="212663"/>
                </a:xfrm>
                <a:custGeom>
                  <a:rect b="b" l="l" r="r" t="t"/>
                  <a:pathLst>
                    <a:path extrusionOk="0" fill="none" h="618" w="750">
                      <a:moveTo>
                        <a:pt x="0" y="504"/>
                      </a:moveTo>
                      <a:lnTo>
                        <a:pt x="0" y="618"/>
                      </a:lnTo>
                      <a:lnTo>
                        <a:pt x="750" y="618"/>
                      </a:lnTo>
                      <a:lnTo>
                        <a:pt x="750" y="0"/>
                      </a:lnTo>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6" name="Google Shape;1106;p36"/>
                <p:cNvSpPr/>
                <p:nvPr/>
              </p:nvSpPr>
              <p:spPr>
                <a:xfrm>
                  <a:off x="6247439" y="4402176"/>
                  <a:ext cx="270000" cy="212663"/>
                </a:xfrm>
                <a:custGeom>
                  <a:rect b="b" l="l" r="r" t="t"/>
                  <a:pathLst>
                    <a:path extrusionOk="0" fill="none" h="618" w="750">
                      <a:moveTo>
                        <a:pt x="0" y="0"/>
                      </a:moveTo>
                      <a:lnTo>
                        <a:pt x="0" y="618"/>
                      </a:lnTo>
                      <a:lnTo>
                        <a:pt x="750" y="618"/>
                      </a:lnTo>
                      <a:lnTo>
                        <a:pt x="750" y="504"/>
                      </a:lnTo>
                    </a:path>
                  </a:pathLst>
                </a:custGeom>
                <a:noFill/>
                <a:ln cap="flat" cmpd="sng" w="19050">
                  <a:solidFill>
                    <a:schemeClr val="accent5"/>
                  </a:solidFill>
                  <a:prstDash val="solid"/>
                  <a:miter lim="8000"/>
                  <a:headEnd len="sm" w="sm" type="none"/>
                  <a:tailEnd len="sm" w="sm" type="none"/>
                </a:ln>
              </p:spPr>
              <p:txBody>
                <a:bodyPr anchorCtr="1" anchor="ctr" bIns="49675" lIns="94675" spcFirstLastPara="1" rIns="94675" wrap="square" tIns="49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107" name="Google Shape;1107;p36"/>
            <p:cNvSpPr/>
            <p:nvPr/>
          </p:nvSpPr>
          <p:spPr>
            <a:xfrm>
              <a:off x="6167637" y="3413750"/>
              <a:ext cx="1483750" cy="1486750"/>
            </a:xfrm>
            <a:custGeom>
              <a:rect b="b" l="l" r="r" t="t"/>
              <a:pathLst>
                <a:path extrusionOk="0" h="495" w="494">
                  <a:moveTo>
                    <a:pt x="247" y="0"/>
                  </a:moveTo>
                  <a:lnTo>
                    <a:pt x="279" y="128"/>
                  </a:lnTo>
                  <a:lnTo>
                    <a:pt x="370" y="33"/>
                  </a:lnTo>
                  <a:lnTo>
                    <a:pt x="334" y="160"/>
                  </a:lnTo>
                  <a:lnTo>
                    <a:pt x="461" y="124"/>
                  </a:lnTo>
                  <a:lnTo>
                    <a:pt x="366" y="215"/>
                  </a:lnTo>
                  <a:lnTo>
                    <a:pt x="494" y="247"/>
                  </a:lnTo>
                  <a:lnTo>
                    <a:pt x="366" y="279"/>
                  </a:lnTo>
                  <a:lnTo>
                    <a:pt x="461" y="371"/>
                  </a:lnTo>
                  <a:lnTo>
                    <a:pt x="334" y="335"/>
                  </a:lnTo>
                  <a:lnTo>
                    <a:pt x="370" y="462"/>
                  </a:lnTo>
                  <a:lnTo>
                    <a:pt x="279" y="367"/>
                  </a:lnTo>
                  <a:lnTo>
                    <a:pt x="247" y="495"/>
                  </a:lnTo>
                  <a:lnTo>
                    <a:pt x="215" y="367"/>
                  </a:lnTo>
                  <a:lnTo>
                    <a:pt x="124" y="462"/>
                  </a:lnTo>
                  <a:lnTo>
                    <a:pt x="159" y="335"/>
                  </a:lnTo>
                  <a:lnTo>
                    <a:pt x="33" y="371"/>
                  </a:lnTo>
                  <a:lnTo>
                    <a:pt x="128" y="279"/>
                  </a:lnTo>
                  <a:lnTo>
                    <a:pt x="0" y="247"/>
                  </a:lnTo>
                  <a:lnTo>
                    <a:pt x="128" y="215"/>
                  </a:lnTo>
                  <a:lnTo>
                    <a:pt x="33" y="124"/>
                  </a:lnTo>
                  <a:lnTo>
                    <a:pt x="159" y="160"/>
                  </a:lnTo>
                  <a:lnTo>
                    <a:pt x="124" y="33"/>
                  </a:lnTo>
                  <a:lnTo>
                    <a:pt x="215" y="128"/>
                  </a:lnTo>
                  <a:lnTo>
                    <a:pt x="247" y="0"/>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108" name="Google Shape;1108;p36"/>
          <p:cNvSpPr txBox="1"/>
          <p:nvPr>
            <p:ph type="title"/>
          </p:nvPr>
        </p:nvSpPr>
        <p:spPr>
          <a:xfrm>
            <a:off x="1094225" y="1307100"/>
            <a:ext cx="4711800" cy="252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2" name="Shape 1112"/>
        <p:cNvGrpSpPr/>
        <p:nvPr/>
      </p:nvGrpSpPr>
      <p:grpSpPr>
        <a:xfrm>
          <a:off x="0" y="0"/>
          <a:ext cx="0" cy="0"/>
          <a:chOff x="0" y="0"/>
          <a:chExt cx="0" cy="0"/>
        </a:xfrm>
      </p:grpSpPr>
      <p:pic>
        <p:nvPicPr>
          <p:cNvPr id="1113" name="Google Shape;1113;p37"/>
          <p:cNvPicPr preferRelativeResize="0"/>
          <p:nvPr>
            <p:ph idx="2" type="pic"/>
          </p:nvPr>
        </p:nvPicPr>
        <p:blipFill rotWithShape="1">
          <a:blip r:embed="rId3">
            <a:alphaModFix/>
          </a:blip>
          <a:srcRect b="11942" l="0" r="0" t="11942"/>
          <a:stretch/>
        </p:blipFill>
        <p:spPr>
          <a:xfrm>
            <a:off x="0" y="0"/>
            <a:ext cx="9144000" cy="5143499"/>
          </a:xfrm>
          <a:prstGeom prst="rect">
            <a:avLst/>
          </a:prstGeom>
        </p:spPr>
      </p:pic>
      <p:sp>
        <p:nvSpPr>
          <p:cNvPr id="1114" name="Google Shape;1114;p37"/>
          <p:cNvSpPr txBox="1"/>
          <p:nvPr>
            <p:ph type="title"/>
          </p:nvPr>
        </p:nvSpPr>
        <p:spPr>
          <a:xfrm>
            <a:off x="740550" y="3910100"/>
            <a:ext cx="7662900" cy="69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1115" name="Google Shape;1115;p37"/>
          <p:cNvGrpSpPr/>
          <p:nvPr/>
        </p:nvGrpSpPr>
        <p:grpSpPr>
          <a:xfrm>
            <a:off x="5940541" y="-80903"/>
            <a:ext cx="3575106" cy="1976812"/>
            <a:chOff x="5628960" y="403920"/>
            <a:chExt cx="1360080" cy="752040"/>
          </a:xfrm>
        </p:grpSpPr>
        <p:sp>
          <p:nvSpPr>
            <p:cNvPr id="1116" name="Google Shape;1116;p37"/>
            <p:cNvSpPr/>
            <p:nvPr/>
          </p:nvSpPr>
          <p:spPr>
            <a:xfrm>
              <a:off x="5628960" y="403920"/>
              <a:ext cx="1360080" cy="752040"/>
            </a:xfrm>
            <a:custGeom>
              <a:rect b="b" l="l" r="r" t="t"/>
              <a:pathLst>
                <a:path extrusionOk="0" h="2089" w="3778">
                  <a:moveTo>
                    <a:pt x="3778" y="0"/>
                  </a:moveTo>
                  <a:lnTo>
                    <a:pt x="3401" y="0"/>
                  </a:lnTo>
                  <a:lnTo>
                    <a:pt x="3401" y="64"/>
                  </a:lnTo>
                  <a:cubicBezTo>
                    <a:pt x="2777" y="66"/>
                    <a:pt x="0" y="22"/>
                    <a:pt x="0" y="22"/>
                  </a:cubicBezTo>
                  <a:lnTo>
                    <a:pt x="0" y="357"/>
                  </a:lnTo>
                  <a:lnTo>
                    <a:pt x="0" y="357"/>
                  </a:lnTo>
                  <a:lnTo>
                    <a:pt x="0" y="357"/>
                  </a:lnTo>
                  <a:cubicBezTo>
                    <a:pt x="0" y="391"/>
                    <a:pt x="9" y="424"/>
                    <a:pt x="26" y="454"/>
                  </a:cubicBezTo>
                  <a:cubicBezTo>
                    <a:pt x="43" y="483"/>
                    <a:pt x="68" y="508"/>
                    <a:pt x="97" y="525"/>
                  </a:cubicBezTo>
                  <a:cubicBezTo>
                    <a:pt x="127" y="542"/>
                    <a:pt x="161" y="551"/>
                    <a:pt x="195" y="551"/>
                  </a:cubicBezTo>
                  <a:lnTo>
                    <a:pt x="195" y="551"/>
                  </a:lnTo>
                  <a:lnTo>
                    <a:pt x="195" y="551"/>
                  </a:lnTo>
                  <a:cubicBezTo>
                    <a:pt x="229" y="551"/>
                    <a:pt x="263" y="542"/>
                    <a:pt x="292" y="525"/>
                  </a:cubicBezTo>
                  <a:cubicBezTo>
                    <a:pt x="322" y="508"/>
                    <a:pt x="346" y="483"/>
                    <a:pt x="363" y="454"/>
                  </a:cubicBezTo>
                  <a:cubicBezTo>
                    <a:pt x="380" y="424"/>
                    <a:pt x="389" y="391"/>
                    <a:pt x="389" y="357"/>
                  </a:cubicBezTo>
                  <a:lnTo>
                    <a:pt x="389" y="321"/>
                  </a:lnTo>
                  <a:lnTo>
                    <a:pt x="389" y="321"/>
                  </a:lnTo>
                  <a:lnTo>
                    <a:pt x="389" y="320"/>
                  </a:lnTo>
                  <a:cubicBezTo>
                    <a:pt x="389" y="300"/>
                    <a:pt x="394" y="280"/>
                    <a:pt x="404" y="263"/>
                  </a:cubicBezTo>
                  <a:cubicBezTo>
                    <a:pt x="414" y="245"/>
                    <a:pt x="429" y="231"/>
                    <a:pt x="446" y="221"/>
                  </a:cubicBezTo>
                  <a:cubicBezTo>
                    <a:pt x="460" y="213"/>
                    <a:pt x="476" y="208"/>
                    <a:pt x="493" y="206"/>
                  </a:cubicBezTo>
                  <a:lnTo>
                    <a:pt x="493" y="206"/>
                  </a:lnTo>
                  <a:cubicBezTo>
                    <a:pt x="495" y="206"/>
                    <a:pt x="498" y="206"/>
                    <a:pt x="500" y="206"/>
                  </a:cubicBezTo>
                  <a:cubicBezTo>
                    <a:pt x="520" y="206"/>
                    <a:pt x="539" y="211"/>
                    <a:pt x="556" y="221"/>
                  </a:cubicBezTo>
                  <a:cubicBezTo>
                    <a:pt x="573" y="231"/>
                    <a:pt x="587" y="245"/>
                    <a:pt x="597" y="262"/>
                  </a:cubicBezTo>
                  <a:cubicBezTo>
                    <a:pt x="607" y="279"/>
                    <a:pt x="612" y="298"/>
                    <a:pt x="612" y="317"/>
                  </a:cubicBezTo>
                  <a:lnTo>
                    <a:pt x="612" y="317"/>
                  </a:lnTo>
                  <a:cubicBezTo>
                    <a:pt x="612" y="344"/>
                    <a:pt x="619" y="371"/>
                    <a:pt x="632" y="394"/>
                  </a:cubicBezTo>
                  <a:cubicBezTo>
                    <a:pt x="646" y="417"/>
                    <a:pt x="666" y="436"/>
                    <a:pt x="689" y="450"/>
                  </a:cubicBezTo>
                  <a:cubicBezTo>
                    <a:pt x="713" y="463"/>
                    <a:pt x="739" y="471"/>
                    <a:pt x="765" y="471"/>
                  </a:cubicBezTo>
                  <a:lnTo>
                    <a:pt x="848" y="471"/>
                  </a:lnTo>
                  <a:lnTo>
                    <a:pt x="848" y="471"/>
                  </a:lnTo>
                  <a:cubicBezTo>
                    <a:pt x="879" y="471"/>
                    <a:pt x="909" y="479"/>
                    <a:pt x="935" y="494"/>
                  </a:cubicBezTo>
                  <a:cubicBezTo>
                    <a:pt x="961" y="509"/>
                    <a:pt x="984" y="531"/>
                    <a:pt x="999" y="558"/>
                  </a:cubicBezTo>
                  <a:cubicBezTo>
                    <a:pt x="1015" y="584"/>
                    <a:pt x="1022" y="614"/>
                    <a:pt x="1022" y="644"/>
                  </a:cubicBezTo>
                  <a:lnTo>
                    <a:pt x="1022" y="644"/>
                  </a:lnTo>
                  <a:lnTo>
                    <a:pt x="1022" y="644"/>
                  </a:lnTo>
                  <a:cubicBezTo>
                    <a:pt x="1022" y="682"/>
                    <a:pt x="1032" y="719"/>
                    <a:pt x="1051" y="752"/>
                  </a:cubicBezTo>
                  <a:cubicBezTo>
                    <a:pt x="1070" y="785"/>
                    <a:pt x="1097" y="812"/>
                    <a:pt x="1130" y="831"/>
                  </a:cubicBezTo>
                  <a:cubicBezTo>
                    <a:pt x="1161" y="849"/>
                    <a:pt x="1197" y="859"/>
                    <a:pt x="1233" y="860"/>
                  </a:cubicBezTo>
                  <a:cubicBezTo>
                    <a:pt x="1354" y="862"/>
                    <a:pt x="1453" y="759"/>
                    <a:pt x="1453" y="639"/>
                  </a:cubicBezTo>
                  <a:lnTo>
                    <a:pt x="1453" y="449"/>
                  </a:lnTo>
                  <a:lnTo>
                    <a:pt x="1453" y="449"/>
                  </a:lnTo>
                  <a:lnTo>
                    <a:pt x="1453" y="449"/>
                  </a:lnTo>
                  <a:cubicBezTo>
                    <a:pt x="1453" y="438"/>
                    <a:pt x="1456" y="427"/>
                    <a:pt x="1461" y="418"/>
                  </a:cubicBezTo>
                  <a:cubicBezTo>
                    <a:pt x="1467" y="408"/>
                    <a:pt x="1475" y="400"/>
                    <a:pt x="1484" y="395"/>
                  </a:cubicBezTo>
                  <a:cubicBezTo>
                    <a:pt x="1494" y="389"/>
                    <a:pt x="1505" y="386"/>
                    <a:pt x="1516" y="386"/>
                  </a:cubicBezTo>
                  <a:cubicBezTo>
                    <a:pt x="1527" y="386"/>
                    <a:pt x="1538" y="389"/>
                    <a:pt x="1547" y="395"/>
                  </a:cubicBezTo>
                  <a:cubicBezTo>
                    <a:pt x="1557" y="400"/>
                    <a:pt x="1565" y="408"/>
                    <a:pt x="1570" y="418"/>
                  </a:cubicBezTo>
                  <a:cubicBezTo>
                    <a:pt x="1576" y="427"/>
                    <a:pt x="1579" y="438"/>
                    <a:pt x="1579" y="449"/>
                  </a:cubicBezTo>
                  <a:lnTo>
                    <a:pt x="1579" y="449"/>
                  </a:lnTo>
                  <a:lnTo>
                    <a:pt x="1579" y="497"/>
                  </a:lnTo>
                  <a:lnTo>
                    <a:pt x="1579" y="497"/>
                  </a:lnTo>
                  <a:cubicBezTo>
                    <a:pt x="1579" y="523"/>
                    <a:pt x="1586" y="550"/>
                    <a:pt x="1599" y="573"/>
                  </a:cubicBezTo>
                  <a:cubicBezTo>
                    <a:pt x="1613" y="596"/>
                    <a:pt x="1632" y="615"/>
                    <a:pt x="1655" y="629"/>
                  </a:cubicBezTo>
                  <a:cubicBezTo>
                    <a:pt x="1678" y="642"/>
                    <a:pt x="1705" y="649"/>
                    <a:pt x="1731" y="649"/>
                  </a:cubicBezTo>
                  <a:lnTo>
                    <a:pt x="1752" y="649"/>
                  </a:lnTo>
                  <a:lnTo>
                    <a:pt x="1752" y="649"/>
                  </a:lnTo>
                  <a:cubicBezTo>
                    <a:pt x="1779" y="649"/>
                    <a:pt x="1806" y="642"/>
                    <a:pt x="1829" y="629"/>
                  </a:cubicBezTo>
                  <a:cubicBezTo>
                    <a:pt x="1853" y="615"/>
                    <a:pt x="1871" y="596"/>
                    <a:pt x="1884" y="573"/>
                  </a:cubicBezTo>
                  <a:cubicBezTo>
                    <a:pt x="1898" y="550"/>
                    <a:pt x="1905" y="523"/>
                    <a:pt x="1905" y="497"/>
                  </a:cubicBezTo>
                  <a:lnTo>
                    <a:pt x="1905" y="442"/>
                  </a:lnTo>
                  <a:lnTo>
                    <a:pt x="1905" y="442"/>
                  </a:lnTo>
                  <a:lnTo>
                    <a:pt x="1905" y="441"/>
                  </a:lnTo>
                  <a:cubicBezTo>
                    <a:pt x="1905" y="427"/>
                    <a:pt x="1909" y="413"/>
                    <a:pt x="1916" y="401"/>
                  </a:cubicBezTo>
                  <a:cubicBezTo>
                    <a:pt x="1924" y="388"/>
                    <a:pt x="1933" y="378"/>
                    <a:pt x="1945" y="371"/>
                  </a:cubicBezTo>
                  <a:cubicBezTo>
                    <a:pt x="1956" y="365"/>
                    <a:pt x="1969" y="361"/>
                    <a:pt x="1982" y="360"/>
                  </a:cubicBezTo>
                  <a:lnTo>
                    <a:pt x="1982" y="360"/>
                  </a:lnTo>
                  <a:cubicBezTo>
                    <a:pt x="1982" y="360"/>
                    <a:pt x="1983" y="360"/>
                    <a:pt x="1984" y="360"/>
                  </a:cubicBezTo>
                  <a:cubicBezTo>
                    <a:pt x="1998" y="360"/>
                    <a:pt x="2011" y="364"/>
                    <a:pt x="2023" y="371"/>
                  </a:cubicBezTo>
                  <a:cubicBezTo>
                    <a:pt x="2035" y="378"/>
                    <a:pt x="2045" y="388"/>
                    <a:pt x="2052" y="400"/>
                  </a:cubicBezTo>
                  <a:cubicBezTo>
                    <a:pt x="2059" y="412"/>
                    <a:pt x="2063" y="425"/>
                    <a:pt x="2063" y="439"/>
                  </a:cubicBezTo>
                  <a:lnTo>
                    <a:pt x="2063" y="439"/>
                  </a:lnTo>
                  <a:lnTo>
                    <a:pt x="2063" y="797"/>
                  </a:lnTo>
                  <a:cubicBezTo>
                    <a:pt x="2063" y="937"/>
                    <a:pt x="2171" y="1056"/>
                    <a:pt x="2311" y="1061"/>
                  </a:cubicBezTo>
                  <a:lnTo>
                    <a:pt x="2311" y="1061"/>
                  </a:lnTo>
                  <a:cubicBezTo>
                    <a:pt x="2314" y="1061"/>
                    <a:pt x="2317" y="1061"/>
                    <a:pt x="2320" y="1061"/>
                  </a:cubicBezTo>
                  <a:cubicBezTo>
                    <a:pt x="2366" y="1061"/>
                    <a:pt x="2410" y="1048"/>
                    <a:pt x="2449" y="1026"/>
                  </a:cubicBezTo>
                  <a:cubicBezTo>
                    <a:pt x="2488" y="1003"/>
                    <a:pt x="2521" y="971"/>
                    <a:pt x="2543" y="932"/>
                  </a:cubicBezTo>
                  <a:cubicBezTo>
                    <a:pt x="2566" y="893"/>
                    <a:pt x="2578" y="848"/>
                    <a:pt x="2578" y="803"/>
                  </a:cubicBezTo>
                  <a:lnTo>
                    <a:pt x="2578" y="803"/>
                  </a:lnTo>
                  <a:lnTo>
                    <a:pt x="2578" y="213"/>
                  </a:lnTo>
                  <a:lnTo>
                    <a:pt x="2578" y="213"/>
                  </a:lnTo>
                  <a:cubicBezTo>
                    <a:pt x="2578" y="197"/>
                    <a:pt x="2582" y="181"/>
                    <a:pt x="2590" y="168"/>
                  </a:cubicBezTo>
                  <a:cubicBezTo>
                    <a:pt x="2598" y="154"/>
                    <a:pt x="2610" y="144"/>
                    <a:pt x="2623" y="136"/>
                  </a:cubicBezTo>
                  <a:cubicBezTo>
                    <a:pt x="2637" y="128"/>
                    <a:pt x="2652" y="124"/>
                    <a:pt x="2667" y="124"/>
                  </a:cubicBezTo>
                  <a:cubicBezTo>
                    <a:pt x="2683" y="124"/>
                    <a:pt x="2699" y="128"/>
                    <a:pt x="2712" y="136"/>
                  </a:cubicBezTo>
                  <a:cubicBezTo>
                    <a:pt x="2726" y="144"/>
                    <a:pt x="2738" y="154"/>
                    <a:pt x="2745" y="168"/>
                  </a:cubicBezTo>
                  <a:cubicBezTo>
                    <a:pt x="2753" y="181"/>
                    <a:pt x="2757" y="197"/>
                    <a:pt x="2757" y="213"/>
                  </a:cubicBezTo>
                  <a:lnTo>
                    <a:pt x="2757" y="213"/>
                  </a:lnTo>
                  <a:lnTo>
                    <a:pt x="2757" y="381"/>
                  </a:lnTo>
                  <a:lnTo>
                    <a:pt x="2757" y="381"/>
                  </a:lnTo>
                  <a:lnTo>
                    <a:pt x="2757" y="381"/>
                  </a:lnTo>
                  <a:cubicBezTo>
                    <a:pt x="2757" y="408"/>
                    <a:pt x="2764" y="434"/>
                    <a:pt x="2777" y="457"/>
                  </a:cubicBezTo>
                  <a:cubicBezTo>
                    <a:pt x="2790" y="480"/>
                    <a:pt x="2810" y="500"/>
                    <a:pt x="2833" y="513"/>
                  </a:cubicBezTo>
                  <a:cubicBezTo>
                    <a:pt x="2856" y="526"/>
                    <a:pt x="2882" y="533"/>
                    <a:pt x="2909" y="533"/>
                  </a:cubicBezTo>
                  <a:lnTo>
                    <a:pt x="2909" y="533"/>
                  </a:lnTo>
                  <a:lnTo>
                    <a:pt x="2909" y="533"/>
                  </a:lnTo>
                  <a:lnTo>
                    <a:pt x="2909" y="533"/>
                  </a:lnTo>
                  <a:cubicBezTo>
                    <a:pt x="2936" y="533"/>
                    <a:pt x="2962" y="526"/>
                    <a:pt x="2985" y="513"/>
                  </a:cubicBezTo>
                  <a:cubicBezTo>
                    <a:pt x="3008" y="500"/>
                    <a:pt x="3028" y="480"/>
                    <a:pt x="3041" y="457"/>
                  </a:cubicBezTo>
                  <a:cubicBezTo>
                    <a:pt x="3054" y="434"/>
                    <a:pt x="3061" y="408"/>
                    <a:pt x="3061" y="381"/>
                  </a:cubicBezTo>
                  <a:lnTo>
                    <a:pt x="3061" y="347"/>
                  </a:lnTo>
                  <a:lnTo>
                    <a:pt x="3061" y="347"/>
                  </a:lnTo>
                  <a:cubicBezTo>
                    <a:pt x="3061" y="346"/>
                    <a:pt x="3061" y="346"/>
                    <a:pt x="3061" y="346"/>
                  </a:cubicBezTo>
                  <a:cubicBezTo>
                    <a:pt x="3061" y="332"/>
                    <a:pt x="3066" y="319"/>
                    <a:pt x="3072" y="308"/>
                  </a:cubicBezTo>
                  <a:cubicBezTo>
                    <a:pt x="3079" y="296"/>
                    <a:pt x="3088" y="287"/>
                    <a:pt x="3099" y="280"/>
                  </a:cubicBezTo>
                  <a:cubicBezTo>
                    <a:pt x="3109" y="274"/>
                    <a:pt x="3121" y="271"/>
                    <a:pt x="3133" y="270"/>
                  </a:cubicBezTo>
                  <a:lnTo>
                    <a:pt x="3133" y="270"/>
                  </a:lnTo>
                  <a:cubicBezTo>
                    <a:pt x="3134" y="270"/>
                    <a:pt x="3134" y="270"/>
                    <a:pt x="3135" y="270"/>
                  </a:cubicBezTo>
                  <a:cubicBezTo>
                    <a:pt x="3148" y="270"/>
                    <a:pt x="3161" y="273"/>
                    <a:pt x="3172" y="280"/>
                  </a:cubicBezTo>
                  <a:cubicBezTo>
                    <a:pt x="3183" y="286"/>
                    <a:pt x="3193" y="296"/>
                    <a:pt x="3199" y="307"/>
                  </a:cubicBezTo>
                  <a:cubicBezTo>
                    <a:pt x="3206" y="318"/>
                    <a:pt x="3209" y="331"/>
                    <a:pt x="3209" y="344"/>
                  </a:cubicBezTo>
                  <a:lnTo>
                    <a:pt x="3209" y="344"/>
                  </a:lnTo>
                  <a:lnTo>
                    <a:pt x="3209" y="1936"/>
                  </a:lnTo>
                  <a:lnTo>
                    <a:pt x="3209" y="1936"/>
                  </a:lnTo>
                  <a:lnTo>
                    <a:pt x="3209" y="1936"/>
                  </a:lnTo>
                  <a:cubicBezTo>
                    <a:pt x="3209" y="1963"/>
                    <a:pt x="3216" y="1989"/>
                    <a:pt x="3229" y="2013"/>
                  </a:cubicBezTo>
                  <a:cubicBezTo>
                    <a:pt x="3242" y="2036"/>
                    <a:pt x="3262" y="2054"/>
                    <a:pt x="3285" y="2068"/>
                  </a:cubicBezTo>
                  <a:cubicBezTo>
                    <a:pt x="3308" y="2081"/>
                    <a:pt x="3334" y="2089"/>
                    <a:pt x="3361" y="2089"/>
                  </a:cubicBezTo>
                  <a:lnTo>
                    <a:pt x="3372" y="2089"/>
                  </a:lnTo>
                  <a:lnTo>
                    <a:pt x="3372" y="2089"/>
                  </a:lnTo>
                  <a:cubicBezTo>
                    <a:pt x="3398" y="2089"/>
                    <a:pt x="3425" y="2081"/>
                    <a:pt x="3448" y="2068"/>
                  </a:cubicBezTo>
                  <a:cubicBezTo>
                    <a:pt x="3471" y="2054"/>
                    <a:pt x="3491" y="2036"/>
                    <a:pt x="3504" y="2013"/>
                  </a:cubicBezTo>
                  <a:cubicBezTo>
                    <a:pt x="3518" y="1989"/>
                    <a:pt x="3524" y="1963"/>
                    <a:pt x="3524" y="1936"/>
                  </a:cubicBezTo>
                  <a:lnTo>
                    <a:pt x="3524" y="1183"/>
                  </a:lnTo>
                  <a:lnTo>
                    <a:pt x="3524" y="1183"/>
                  </a:lnTo>
                  <a:cubicBezTo>
                    <a:pt x="3524" y="1139"/>
                    <a:pt x="3536" y="1095"/>
                    <a:pt x="3558" y="1056"/>
                  </a:cubicBezTo>
                  <a:cubicBezTo>
                    <a:pt x="3580" y="1017"/>
                    <a:pt x="3612" y="985"/>
                    <a:pt x="3651" y="963"/>
                  </a:cubicBezTo>
                  <a:cubicBezTo>
                    <a:pt x="3690" y="941"/>
                    <a:pt x="3734" y="929"/>
                    <a:pt x="3778" y="929"/>
                  </a:cubicBezTo>
                  <a:lnTo>
                    <a:pt x="3778" y="0"/>
                  </a:lnTo>
                  <a:close/>
                </a:path>
              </a:pathLst>
            </a:custGeom>
            <a:solidFill>
              <a:srgbClr val="1C1D1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17" name="Google Shape;1117;p37"/>
            <p:cNvSpPr/>
            <p:nvPr/>
          </p:nvSpPr>
          <p:spPr>
            <a:xfrm>
              <a:off x="6858000" y="1038600"/>
              <a:ext cx="32760" cy="32760"/>
            </a:xfrm>
            <a:custGeom>
              <a:rect b="b" l="l" r="r" t="t"/>
              <a:pathLst>
                <a:path extrusionOk="0" h="91" w="91">
                  <a:moveTo>
                    <a:pt x="0" y="45"/>
                  </a:moveTo>
                  <a:lnTo>
                    <a:pt x="46" y="0"/>
                  </a:lnTo>
                  <a:lnTo>
                    <a:pt x="91" y="45"/>
                  </a:lnTo>
                  <a:lnTo>
                    <a:pt x="46"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18" name="Google Shape;1118;p37"/>
            <p:cNvSpPr/>
            <p:nvPr/>
          </p:nvSpPr>
          <p:spPr>
            <a:xfrm>
              <a:off x="6841800" y="1098360"/>
              <a:ext cx="14040" cy="14040"/>
            </a:xfrm>
            <a:custGeom>
              <a:rect b="b" l="l" r="r" t="t"/>
              <a:pathLst>
                <a:path extrusionOk="0" h="39" w="39">
                  <a:moveTo>
                    <a:pt x="0" y="19"/>
                  </a:moveTo>
                  <a:lnTo>
                    <a:pt x="19" y="0"/>
                  </a:lnTo>
                  <a:lnTo>
                    <a:pt x="39" y="19"/>
                  </a:lnTo>
                  <a:lnTo>
                    <a:pt x="19" y="39"/>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19" name="Google Shape;1119;p37"/>
            <p:cNvSpPr/>
            <p:nvPr/>
          </p:nvSpPr>
          <p:spPr>
            <a:xfrm>
              <a:off x="6788880" y="1066680"/>
              <a:ext cx="37080" cy="37080"/>
            </a:xfrm>
            <a:custGeom>
              <a:rect b="b" l="l" r="r" t="t"/>
              <a:pathLst>
                <a:path extrusionOk="0" h="103" w="103">
                  <a:moveTo>
                    <a:pt x="0" y="52"/>
                  </a:moveTo>
                  <a:lnTo>
                    <a:pt x="52" y="0"/>
                  </a:lnTo>
                  <a:lnTo>
                    <a:pt x="103" y="52"/>
                  </a:lnTo>
                  <a:lnTo>
                    <a:pt x="52"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0" name="Google Shape;1120;p37"/>
            <p:cNvSpPr/>
            <p:nvPr/>
          </p:nvSpPr>
          <p:spPr>
            <a:xfrm>
              <a:off x="6829200" y="1015200"/>
              <a:ext cx="13680" cy="14040"/>
            </a:xfrm>
            <a:custGeom>
              <a:rect b="b" l="l" r="r" t="t"/>
              <a:pathLst>
                <a:path extrusionOk="0" h="39" w="38">
                  <a:moveTo>
                    <a:pt x="0" y="19"/>
                  </a:moveTo>
                  <a:lnTo>
                    <a:pt x="19" y="0"/>
                  </a:lnTo>
                  <a:lnTo>
                    <a:pt x="38" y="19"/>
                  </a:lnTo>
                  <a:lnTo>
                    <a:pt x="19" y="39"/>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1" name="Google Shape;1121;p37"/>
            <p:cNvSpPr/>
            <p:nvPr/>
          </p:nvSpPr>
          <p:spPr>
            <a:xfrm>
              <a:off x="6810120" y="93240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2" name="Google Shape;1122;p37"/>
            <p:cNvSpPr/>
            <p:nvPr/>
          </p:nvSpPr>
          <p:spPr>
            <a:xfrm>
              <a:off x="6792120" y="98640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3" name="Google Shape;1123;p37"/>
            <p:cNvSpPr/>
            <p:nvPr/>
          </p:nvSpPr>
          <p:spPr>
            <a:xfrm>
              <a:off x="6788520" y="89460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4" name="Google Shape;1124;p37"/>
            <p:cNvSpPr/>
            <p:nvPr/>
          </p:nvSpPr>
          <p:spPr>
            <a:xfrm>
              <a:off x="6861240" y="803880"/>
              <a:ext cx="32400" cy="32760"/>
            </a:xfrm>
            <a:custGeom>
              <a:rect b="b" l="l" r="r" t="t"/>
              <a:pathLst>
                <a:path extrusionOk="0" h="91" w="90">
                  <a:moveTo>
                    <a:pt x="0" y="45"/>
                  </a:moveTo>
                  <a:lnTo>
                    <a:pt x="45" y="0"/>
                  </a:lnTo>
                  <a:lnTo>
                    <a:pt x="90" y="45"/>
                  </a:lnTo>
                  <a:lnTo>
                    <a:pt x="45"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5" name="Google Shape;1125;p37"/>
            <p:cNvSpPr/>
            <p:nvPr/>
          </p:nvSpPr>
          <p:spPr>
            <a:xfrm>
              <a:off x="6874200" y="91260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6" name="Google Shape;1126;p37"/>
            <p:cNvSpPr/>
            <p:nvPr/>
          </p:nvSpPr>
          <p:spPr>
            <a:xfrm>
              <a:off x="6841800" y="863640"/>
              <a:ext cx="14040" cy="14040"/>
            </a:xfrm>
            <a:custGeom>
              <a:rect b="b" l="l" r="r" t="t"/>
              <a:pathLst>
                <a:path extrusionOk="0" h="39" w="39">
                  <a:moveTo>
                    <a:pt x="0" y="20"/>
                  </a:moveTo>
                  <a:lnTo>
                    <a:pt x="19" y="0"/>
                  </a:lnTo>
                  <a:lnTo>
                    <a:pt x="39"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7" name="Google Shape;1127;p37"/>
            <p:cNvSpPr/>
            <p:nvPr/>
          </p:nvSpPr>
          <p:spPr>
            <a:xfrm>
              <a:off x="6782760" y="819720"/>
              <a:ext cx="37080" cy="37080"/>
            </a:xfrm>
            <a:custGeom>
              <a:rect b="b" l="l" r="r" t="t"/>
              <a:pathLst>
                <a:path extrusionOk="0" h="103" w="103">
                  <a:moveTo>
                    <a:pt x="0" y="52"/>
                  </a:moveTo>
                  <a:lnTo>
                    <a:pt x="51" y="0"/>
                  </a:lnTo>
                  <a:lnTo>
                    <a:pt x="103"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8" name="Google Shape;1128;p37"/>
            <p:cNvSpPr/>
            <p:nvPr/>
          </p:nvSpPr>
          <p:spPr>
            <a:xfrm>
              <a:off x="6829200" y="78048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9" name="Google Shape;1129;p37"/>
            <p:cNvSpPr/>
            <p:nvPr/>
          </p:nvSpPr>
          <p:spPr>
            <a:xfrm>
              <a:off x="6810120" y="697680"/>
              <a:ext cx="26280" cy="26280"/>
            </a:xfrm>
            <a:custGeom>
              <a:rect b="b" l="l" r="r" t="t"/>
              <a:pathLst>
                <a:path extrusionOk="0" h="73" w="73">
                  <a:moveTo>
                    <a:pt x="0" y="36"/>
                  </a:moveTo>
                  <a:lnTo>
                    <a:pt x="36" y="0"/>
                  </a:lnTo>
                  <a:lnTo>
                    <a:pt x="73"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0" name="Google Shape;1130;p37"/>
            <p:cNvSpPr/>
            <p:nvPr/>
          </p:nvSpPr>
          <p:spPr>
            <a:xfrm>
              <a:off x="6788520" y="65988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1" name="Google Shape;1131;p37"/>
            <p:cNvSpPr/>
            <p:nvPr/>
          </p:nvSpPr>
          <p:spPr>
            <a:xfrm>
              <a:off x="6873480" y="56916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2" name="Google Shape;1132;p37"/>
            <p:cNvSpPr/>
            <p:nvPr/>
          </p:nvSpPr>
          <p:spPr>
            <a:xfrm>
              <a:off x="6910200" y="714600"/>
              <a:ext cx="36720" cy="37080"/>
            </a:xfrm>
            <a:custGeom>
              <a:rect b="b" l="l" r="r" t="t"/>
              <a:pathLst>
                <a:path extrusionOk="0" h="103" w="102">
                  <a:moveTo>
                    <a:pt x="0" y="52"/>
                  </a:moveTo>
                  <a:lnTo>
                    <a:pt x="51" y="0"/>
                  </a:lnTo>
                  <a:lnTo>
                    <a:pt x="102"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3" name="Google Shape;1133;p37"/>
            <p:cNvSpPr/>
            <p:nvPr/>
          </p:nvSpPr>
          <p:spPr>
            <a:xfrm>
              <a:off x="6946560" y="580320"/>
              <a:ext cx="26280" cy="25920"/>
            </a:xfrm>
            <a:custGeom>
              <a:rect b="b" l="l" r="r" t="t"/>
              <a:pathLst>
                <a:path extrusionOk="0" h="72" w="73">
                  <a:moveTo>
                    <a:pt x="0" y="36"/>
                  </a:moveTo>
                  <a:lnTo>
                    <a:pt x="37" y="0"/>
                  </a:lnTo>
                  <a:lnTo>
                    <a:pt x="73" y="36"/>
                  </a:lnTo>
                  <a:lnTo>
                    <a:pt x="37"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4" name="Google Shape;1134;p37"/>
            <p:cNvSpPr/>
            <p:nvPr/>
          </p:nvSpPr>
          <p:spPr>
            <a:xfrm>
              <a:off x="6874200" y="67788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5" name="Google Shape;1135;p37"/>
            <p:cNvSpPr/>
            <p:nvPr/>
          </p:nvSpPr>
          <p:spPr>
            <a:xfrm>
              <a:off x="6965640" y="663120"/>
              <a:ext cx="14040" cy="14040"/>
            </a:xfrm>
            <a:custGeom>
              <a:rect b="b" l="l" r="r" t="t"/>
              <a:pathLst>
                <a:path extrusionOk="0" h="39" w="39">
                  <a:moveTo>
                    <a:pt x="0" y="20"/>
                  </a:moveTo>
                  <a:lnTo>
                    <a:pt x="20" y="0"/>
                  </a:lnTo>
                  <a:lnTo>
                    <a:pt x="39" y="20"/>
                  </a:lnTo>
                  <a:lnTo>
                    <a:pt x="20"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6" name="Google Shape;1136;p37"/>
            <p:cNvSpPr/>
            <p:nvPr/>
          </p:nvSpPr>
          <p:spPr>
            <a:xfrm>
              <a:off x="6913080" y="6343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7" name="Google Shape;1137;p37"/>
            <p:cNvSpPr/>
            <p:nvPr/>
          </p:nvSpPr>
          <p:spPr>
            <a:xfrm>
              <a:off x="692532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8" name="Google Shape;1138;p37"/>
            <p:cNvSpPr/>
            <p:nvPr/>
          </p:nvSpPr>
          <p:spPr>
            <a:xfrm>
              <a:off x="6841800" y="628920"/>
              <a:ext cx="14040" cy="14040"/>
            </a:xfrm>
            <a:custGeom>
              <a:rect b="b" l="l" r="r" t="t"/>
              <a:pathLst>
                <a:path extrusionOk="0" h="39" w="39">
                  <a:moveTo>
                    <a:pt x="0" y="20"/>
                  </a:moveTo>
                  <a:lnTo>
                    <a:pt x="20" y="0"/>
                  </a:lnTo>
                  <a:lnTo>
                    <a:pt x="39" y="20"/>
                  </a:lnTo>
                  <a:lnTo>
                    <a:pt x="20"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9" name="Google Shape;1139;p37"/>
            <p:cNvSpPr/>
            <p:nvPr/>
          </p:nvSpPr>
          <p:spPr>
            <a:xfrm>
              <a:off x="6829200" y="54576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0" name="Google Shape;1140;p37"/>
            <p:cNvSpPr/>
            <p:nvPr/>
          </p:nvSpPr>
          <p:spPr>
            <a:xfrm>
              <a:off x="679824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1" name="Google Shape;1141;p37"/>
            <p:cNvSpPr/>
            <p:nvPr/>
          </p:nvSpPr>
          <p:spPr>
            <a:xfrm>
              <a:off x="696924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2" name="Google Shape;1142;p37"/>
            <p:cNvSpPr/>
            <p:nvPr/>
          </p:nvSpPr>
          <p:spPr>
            <a:xfrm>
              <a:off x="6810120" y="46296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3" name="Google Shape;1143;p37"/>
            <p:cNvSpPr/>
            <p:nvPr/>
          </p:nvSpPr>
          <p:spPr>
            <a:xfrm>
              <a:off x="6788520" y="43128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4" name="Google Shape;1144;p37"/>
            <p:cNvSpPr/>
            <p:nvPr/>
          </p:nvSpPr>
          <p:spPr>
            <a:xfrm>
              <a:off x="691020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5" name="Google Shape;1145;p37"/>
            <p:cNvSpPr/>
            <p:nvPr/>
          </p:nvSpPr>
          <p:spPr>
            <a:xfrm>
              <a:off x="687420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6" name="Google Shape;1146;p37"/>
            <p:cNvSpPr/>
            <p:nvPr/>
          </p:nvSpPr>
          <p:spPr>
            <a:xfrm>
              <a:off x="6965640" y="428400"/>
              <a:ext cx="14040" cy="14040"/>
            </a:xfrm>
            <a:custGeom>
              <a:rect b="b" l="l" r="r" t="t"/>
              <a:pathLst>
                <a:path extrusionOk="0" h="39" w="39">
                  <a:moveTo>
                    <a:pt x="0" y="20"/>
                  </a:moveTo>
                  <a:lnTo>
                    <a:pt x="19" y="0"/>
                  </a:lnTo>
                  <a:lnTo>
                    <a:pt x="39"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7" name="Google Shape;1147;p37"/>
            <p:cNvSpPr/>
            <p:nvPr/>
          </p:nvSpPr>
          <p:spPr>
            <a:xfrm>
              <a:off x="6913080" y="4150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8" name="Google Shape;1148;p37"/>
            <p:cNvSpPr/>
            <p:nvPr/>
          </p:nvSpPr>
          <p:spPr>
            <a:xfrm>
              <a:off x="6795000" y="7516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9" name="Google Shape;1149;p37"/>
            <p:cNvSpPr/>
            <p:nvPr/>
          </p:nvSpPr>
          <p:spPr>
            <a:xfrm>
              <a:off x="6518520" y="69768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0" name="Google Shape;1150;p37"/>
            <p:cNvSpPr/>
            <p:nvPr/>
          </p:nvSpPr>
          <p:spPr>
            <a:xfrm>
              <a:off x="6503400" y="75168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1" name="Google Shape;1151;p37"/>
            <p:cNvSpPr/>
            <p:nvPr/>
          </p:nvSpPr>
          <p:spPr>
            <a:xfrm>
              <a:off x="6515640" y="6598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2" name="Google Shape;1152;p37"/>
            <p:cNvSpPr/>
            <p:nvPr/>
          </p:nvSpPr>
          <p:spPr>
            <a:xfrm>
              <a:off x="6792120" y="597240"/>
              <a:ext cx="36720" cy="37080"/>
            </a:xfrm>
            <a:custGeom>
              <a:rect b="b" l="l" r="r" t="t"/>
              <a:pathLst>
                <a:path extrusionOk="0" h="103" w="102">
                  <a:moveTo>
                    <a:pt x="0" y="52"/>
                  </a:moveTo>
                  <a:lnTo>
                    <a:pt x="51" y="0"/>
                  </a:lnTo>
                  <a:lnTo>
                    <a:pt x="102" y="52"/>
                  </a:lnTo>
                  <a:lnTo>
                    <a:pt x="51" y="103"/>
                  </a:lnTo>
                  <a:lnTo>
                    <a:pt x="0" y="52"/>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3" name="Google Shape;1153;p37"/>
            <p:cNvSpPr/>
            <p:nvPr/>
          </p:nvSpPr>
          <p:spPr>
            <a:xfrm>
              <a:off x="6673680" y="564840"/>
              <a:ext cx="25920" cy="26280"/>
            </a:xfrm>
            <a:custGeom>
              <a:rect b="b" l="l" r="r" t="t"/>
              <a:pathLst>
                <a:path extrusionOk="0" h="73" w="72">
                  <a:moveTo>
                    <a:pt x="0" y="36"/>
                  </a:moveTo>
                  <a:lnTo>
                    <a:pt x="36" y="0"/>
                  </a:lnTo>
                  <a:lnTo>
                    <a:pt x="72"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4" name="Google Shape;1154;p37"/>
            <p:cNvSpPr/>
            <p:nvPr/>
          </p:nvSpPr>
          <p:spPr>
            <a:xfrm>
              <a:off x="665208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5" name="Google Shape;1155;p37"/>
            <p:cNvSpPr/>
            <p:nvPr/>
          </p:nvSpPr>
          <p:spPr>
            <a:xfrm>
              <a:off x="6500520" y="59760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6" name="Google Shape;1156;p37"/>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7" name="Google Shape;1157;p37"/>
            <p:cNvSpPr/>
            <p:nvPr/>
          </p:nvSpPr>
          <p:spPr>
            <a:xfrm>
              <a:off x="673704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8" name="Google Shape;1158;p37"/>
            <p:cNvSpPr/>
            <p:nvPr/>
          </p:nvSpPr>
          <p:spPr>
            <a:xfrm>
              <a:off x="6705360" y="511560"/>
              <a:ext cx="13680" cy="14040"/>
            </a:xfrm>
            <a:custGeom>
              <a:rect b="b" l="l" r="r" t="t"/>
              <a:pathLst>
                <a:path extrusionOk="0" h="39" w="38">
                  <a:moveTo>
                    <a:pt x="0" y="20"/>
                  </a:moveTo>
                  <a:lnTo>
                    <a:pt x="19" y="0"/>
                  </a:lnTo>
                  <a:lnTo>
                    <a:pt x="38"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9" name="Google Shape;1159;p37"/>
            <p:cNvSpPr/>
            <p:nvPr/>
          </p:nvSpPr>
          <p:spPr>
            <a:xfrm>
              <a:off x="6527880" y="462960"/>
              <a:ext cx="25920" cy="25920"/>
            </a:xfrm>
            <a:custGeom>
              <a:rect b="b" l="l" r="r" t="t"/>
              <a:pathLst>
                <a:path extrusionOk="0" h="72" w="72">
                  <a:moveTo>
                    <a:pt x="0" y="36"/>
                  </a:moveTo>
                  <a:lnTo>
                    <a:pt x="36" y="0"/>
                  </a:lnTo>
                  <a:lnTo>
                    <a:pt x="72"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0" name="Google Shape;1160;p37"/>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1" name="Google Shape;1161;p37"/>
            <p:cNvSpPr/>
            <p:nvPr/>
          </p:nvSpPr>
          <p:spPr>
            <a:xfrm>
              <a:off x="6515640" y="43128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2" name="Google Shape;1162;p37"/>
            <p:cNvSpPr/>
            <p:nvPr/>
          </p:nvSpPr>
          <p:spPr>
            <a:xfrm>
              <a:off x="6636960" y="48024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3" name="Google Shape;1163;p37"/>
            <p:cNvSpPr/>
            <p:nvPr/>
          </p:nvSpPr>
          <p:spPr>
            <a:xfrm>
              <a:off x="662256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4" name="Google Shape;1164;p37"/>
            <p:cNvSpPr/>
            <p:nvPr/>
          </p:nvSpPr>
          <p:spPr>
            <a:xfrm>
              <a:off x="6692760" y="42840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5" name="Google Shape;1165;p37"/>
            <p:cNvSpPr/>
            <p:nvPr/>
          </p:nvSpPr>
          <p:spPr>
            <a:xfrm>
              <a:off x="6463800" y="68652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6" name="Google Shape;1166;p37"/>
            <p:cNvSpPr/>
            <p:nvPr/>
          </p:nvSpPr>
          <p:spPr>
            <a:xfrm>
              <a:off x="6503400" y="75168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7" name="Google Shape;1167;p37"/>
            <p:cNvSpPr/>
            <p:nvPr/>
          </p:nvSpPr>
          <p:spPr>
            <a:xfrm>
              <a:off x="6432120" y="746280"/>
              <a:ext cx="14040" cy="14040"/>
            </a:xfrm>
            <a:custGeom>
              <a:rect b="b" l="l" r="r" t="t"/>
              <a:pathLst>
                <a:path extrusionOk="0" h="39" w="39">
                  <a:moveTo>
                    <a:pt x="0" y="20"/>
                  </a:moveTo>
                  <a:lnTo>
                    <a:pt x="19" y="0"/>
                  </a:lnTo>
                  <a:lnTo>
                    <a:pt x="39"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8" name="Google Shape;1168;p37"/>
            <p:cNvSpPr/>
            <p:nvPr/>
          </p:nvSpPr>
          <p:spPr>
            <a:xfrm>
              <a:off x="6500520" y="59760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9" name="Google Shape;1169;p37"/>
            <p:cNvSpPr/>
            <p:nvPr/>
          </p:nvSpPr>
          <p:spPr>
            <a:xfrm>
              <a:off x="646452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0" name="Google Shape;1170;p37"/>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1" name="Google Shape;1171;p37"/>
            <p:cNvSpPr/>
            <p:nvPr/>
          </p:nvSpPr>
          <p:spPr>
            <a:xfrm>
              <a:off x="6382440" y="69948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2" name="Google Shape;1172;p37"/>
            <p:cNvSpPr/>
            <p:nvPr/>
          </p:nvSpPr>
          <p:spPr>
            <a:xfrm>
              <a:off x="6400440" y="58032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3" name="Google Shape;1173;p37"/>
            <p:cNvSpPr/>
            <p:nvPr/>
          </p:nvSpPr>
          <p:spPr>
            <a:xfrm>
              <a:off x="6419520" y="66312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4" name="Google Shape;1174;p37"/>
            <p:cNvSpPr/>
            <p:nvPr/>
          </p:nvSpPr>
          <p:spPr>
            <a:xfrm>
              <a:off x="6376320" y="6343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5" name="Google Shape;1175;p37"/>
            <p:cNvSpPr/>
            <p:nvPr/>
          </p:nvSpPr>
          <p:spPr>
            <a:xfrm>
              <a:off x="6378840" y="54252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6" name="Google Shape;1176;p37"/>
            <p:cNvSpPr/>
            <p:nvPr/>
          </p:nvSpPr>
          <p:spPr>
            <a:xfrm>
              <a:off x="6227280" y="59760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7" name="Google Shape;1177;p37"/>
            <p:cNvSpPr/>
            <p:nvPr/>
          </p:nvSpPr>
          <p:spPr>
            <a:xfrm>
              <a:off x="6283080" y="545760"/>
              <a:ext cx="13680" cy="14040"/>
            </a:xfrm>
            <a:custGeom>
              <a:rect b="b" l="l" r="r" t="t"/>
              <a:pathLst>
                <a:path extrusionOk="0" h="39" w="38">
                  <a:moveTo>
                    <a:pt x="0" y="20"/>
                  </a:moveTo>
                  <a:lnTo>
                    <a:pt x="19" y="0"/>
                  </a:lnTo>
                  <a:lnTo>
                    <a:pt x="38" y="20"/>
                  </a:lnTo>
                  <a:lnTo>
                    <a:pt x="19" y="39"/>
                  </a:lnTo>
                  <a:lnTo>
                    <a:pt x="0" y="20"/>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8" name="Google Shape;1178;p37"/>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9" name="Google Shape;1179;p37"/>
            <p:cNvSpPr/>
            <p:nvPr/>
          </p:nvSpPr>
          <p:spPr>
            <a:xfrm>
              <a:off x="6463800" y="45180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0" name="Google Shape;1180;p37"/>
            <p:cNvSpPr/>
            <p:nvPr/>
          </p:nvSpPr>
          <p:spPr>
            <a:xfrm>
              <a:off x="6503400" y="51696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1" name="Google Shape;1181;p37"/>
            <p:cNvSpPr/>
            <p:nvPr/>
          </p:nvSpPr>
          <p:spPr>
            <a:xfrm>
              <a:off x="6432120" y="511920"/>
              <a:ext cx="14040" cy="13680"/>
            </a:xfrm>
            <a:custGeom>
              <a:rect b="b" l="l" r="r" t="t"/>
              <a:pathLst>
                <a:path extrusionOk="0" h="38" w="39">
                  <a:moveTo>
                    <a:pt x="0" y="19"/>
                  </a:moveTo>
                  <a:lnTo>
                    <a:pt x="19" y="0"/>
                  </a:lnTo>
                  <a:lnTo>
                    <a:pt x="39"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2" name="Google Shape;1182;p37"/>
            <p:cNvSpPr/>
            <p:nvPr/>
          </p:nvSpPr>
          <p:spPr>
            <a:xfrm>
              <a:off x="6264000" y="462960"/>
              <a:ext cx="25920" cy="26280"/>
            </a:xfrm>
            <a:custGeom>
              <a:rect b="b" l="l" r="r" t="t"/>
              <a:pathLst>
                <a:path extrusionOk="0" h="73" w="72">
                  <a:moveTo>
                    <a:pt x="0" y="36"/>
                  </a:moveTo>
                  <a:lnTo>
                    <a:pt x="36" y="0"/>
                  </a:lnTo>
                  <a:lnTo>
                    <a:pt x="72" y="36"/>
                  </a:lnTo>
                  <a:lnTo>
                    <a:pt x="36"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3" name="Google Shape;1183;p37"/>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4" name="Google Shape;1184;p37"/>
            <p:cNvSpPr/>
            <p:nvPr/>
          </p:nvSpPr>
          <p:spPr>
            <a:xfrm>
              <a:off x="6242400" y="4251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5" name="Google Shape;1185;p37"/>
            <p:cNvSpPr/>
            <p:nvPr/>
          </p:nvSpPr>
          <p:spPr>
            <a:xfrm>
              <a:off x="636408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6" name="Google Shape;1186;p37"/>
            <p:cNvSpPr/>
            <p:nvPr/>
          </p:nvSpPr>
          <p:spPr>
            <a:xfrm>
              <a:off x="6328080" y="443160"/>
              <a:ext cx="22680" cy="22680"/>
            </a:xfrm>
            <a:custGeom>
              <a:rect b="b" l="l" r="r" t="t"/>
              <a:pathLst>
                <a:path extrusionOk="0" h="63" w="63">
                  <a:moveTo>
                    <a:pt x="0" y="31"/>
                  </a:moveTo>
                  <a:lnTo>
                    <a:pt x="32" y="0"/>
                  </a:lnTo>
                  <a:lnTo>
                    <a:pt x="63"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7" name="Google Shape;1187;p37"/>
            <p:cNvSpPr/>
            <p:nvPr/>
          </p:nvSpPr>
          <p:spPr>
            <a:xfrm>
              <a:off x="6419520" y="42876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8" name="Google Shape;1188;p37"/>
            <p:cNvSpPr/>
            <p:nvPr/>
          </p:nvSpPr>
          <p:spPr>
            <a:xfrm>
              <a:off x="6227280" y="597600"/>
              <a:ext cx="37080" cy="36720"/>
            </a:xfrm>
            <a:custGeom>
              <a:rect b="b" l="l" r="r" t="t"/>
              <a:pathLst>
                <a:path extrusionOk="0" h="102" w="103">
                  <a:moveTo>
                    <a:pt x="0" y="51"/>
                  </a:moveTo>
                  <a:lnTo>
                    <a:pt x="52" y="0"/>
                  </a:lnTo>
                  <a:lnTo>
                    <a:pt x="103" y="51"/>
                  </a:lnTo>
                  <a:lnTo>
                    <a:pt x="52"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9" name="Google Shape;1189;p37"/>
            <p:cNvSpPr/>
            <p:nvPr/>
          </p:nvSpPr>
          <p:spPr>
            <a:xfrm>
              <a:off x="620676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0" name="Google Shape;1190;p37"/>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1" name="Google Shape;1191;p37"/>
            <p:cNvSpPr/>
            <p:nvPr/>
          </p:nvSpPr>
          <p:spPr>
            <a:xfrm>
              <a:off x="6054120" y="569160"/>
              <a:ext cx="32760" cy="32760"/>
            </a:xfrm>
            <a:custGeom>
              <a:rect b="b" l="l" r="r" t="t"/>
              <a:pathLst>
                <a:path extrusionOk="0" h="91" w="91">
                  <a:moveTo>
                    <a:pt x="0" y="45"/>
                  </a:moveTo>
                  <a:lnTo>
                    <a:pt x="45" y="0"/>
                  </a:lnTo>
                  <a:lnTo>
                    <a:pt x="91" y="45"/>
                  </a:lnTo>
                  <a:lnTo>
                    <a:pt x="45" y="91"/>
                  </a:lnTo>
                  <a:lnTo>
                    <a:pt x="0" y="4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2" name="Google Shape;1192;p37"/>
            <p:cNvSpPr/>
            <p:nvPr/>
          </p:nvSpPr>
          <p:spPr>
            <a:xfrm>
              <a:off x="6118200" y="580320"/>
              <a:ext cx="25920" cy="25920"/>
            </a:xfrm>
            <a:custGeom>
              <a:rect b="b" l="l" r="r" t="t"/>
              <a:pathLst>
                <a:path extrusionOk="0" h="72" w="72">
                  <a:moveTo>
                    <a:pt x="0" y="36"/>
                  </a:moveTo>
                  <a:lnTo>
                    <a:pt x="36" y="0"/>
                  </a:lnTo>
                  <a:lnTo>
                    <a:pt x="72"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3" name="Google Shape;1193;p37"/>
            <p:cNvSpPr/>
            <p:nvPr/>
          </p:nvSpPr>
          <p:spPr>
            <a:xfrm>
              <a:off x="6054840" y="67788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4" name="Google Shape;1194;p37"/>
            <p:cNvSpPr/>
            <p:nvPr/>
          </p:nvSpPr>
          <p:spPr>
            <a:xfrm>
              <a:off x="6093720" y="634320"/>
              <a:ext cx="14040" cy="13680"/>
            </a:xfrm>
            <a:custGeom>
              <a:rect b="b" l="l" r="r" t="t"/>
              <a:pathLst>
                <a:path extrusionOk="0" h="38" w="39">
                  <a:moveTo>
                    <a:pt x="0" y="19"/>
                  </a:moveTo>
                  <a:lnTo>
                    <a:pt x="19" y="0"/>
                  </a:lnTo>
                  <a:lnTo>
                    <a:pt x="39"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5" name="Google Shape;1195;p37"/>
            <p:cNvSpPr/>
            <p:nvPr/>
          </p:nvSpPr>
          <p:spPr>
            <a:xfrm>
              <a:off x="6105960" y="54252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6" name="Google Shape;1196;p37"/>
            <p:cNvSpPr/>
            <p:nvPr/>
          </p:nvSpPr>
          <p:spPr>
            <a:xfrm>
              <a:off x="6022800" y="628920"/>
              <a:ext cx="13680" cy="14040"/>
            </a:xfrm>
            <a:custGeom>
              <a:rect b="b" l="l" r="r" t="t"/>
              <a:pathLst>
                <a:path extrusionOk="0" h="39" w="38">
                  <a:moveTo>
                    <a:pt x="0" y="20"/>
                  </a:moveTo>
                  <a:lnTo>
                    <a:pt x="19" y="0"/>
                  </a:lnTo>
                  <a:lnTo>
                    <a:pt x="38" y="20"/>
                  </a:lnTo>
                  <a:lnTo>
                    <a:pt x="19" y="39"/>
                  </a:lnTo>
                  <a:lnTo>
                    <a:pt x="0" y="20"/>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7" name="Google Shape;1197;p37"/>
            <p:cNvSpPr/>
            <p:nvPr/>
          </p:nvSpPr>
          <p:spPr>
            <a:xfrm>
              <a:off x="6009840" y="546120"/>
              <a:ext cx="14040" cy="13680"/>
            </a:xfrm>
            <a:custGeom>
              <a:rect b="b" l="l" r="r" t="t"/>
              <a:pathLst>
                <a:path extrusionOk="0" h="38" w="39">
                  <a:moveTo>
                    <a:pt x="0" y="19"/>
                  </a:moveTo>
                  <a:lnTo>
                    <a:pt x="19" y="0"/>
                  </a:lnTo>
                  <a:lnTo>
                    <a:pt x="39"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8" name="Google Shape;1198;p37"/>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9" name="Google Shape;1199;p37"/>
            <p:cNvSpPr/>
            <p:nvPr/>
          </p:nvSpPr>
          <p:spPr>
            <a:xfrm>
              <a:off x="619092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0" name="Google Shape;1200;p37"/>
            <p:cNvSpPr/>
            <p:nvPr/>
          </p:nvSpPr>
          <p:spPr>
            <a:xfrm>
              <a:off x="623052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1" name="Google Shape;1201;p37"/>
            <p:cNvSpPr/>
            <p:nvPr/>
          </p:nvSpPr>
          <p:spPr>
            <a:xfrm>
              <a:off x="615924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2" name="Google Shape;1202;p37"/>
            <p:cNvSpPr/>
            <p:nvPr/>
          </p:nvSpPr>
          <p:spPr>
            <a:xfrm>
              <a:off x="5990760" y="462960"/>
              <a:ext cx="26280" cy="25920"/>
            </a:xfrm>
            <a:custGeom>
              <a:rect b="b" l="l" r="r" t="t"/>
              <a:pathLst>
                <a:path extrusionOk="0" h="72" w="73">
                  <a:moveTo>
                    <a:pt x="0" y="36"/>
                  </a:moveTo>
                  <a:lnTo>
                    <a:pt x="36" y="0"/>
                  </a:lnTo>
                  <a:lnTo>
                    <a:pt x="73" y="36"/>
                  </a:lnTo>
                  <a:lnTo>
                    <a:pt x="36" y="72"/>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3" name="Google Shape;1203;p37"/>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4" name="Google Shape;1204;p37"/>
            <p:cNvSpPr/>
            <p:nvPr/>
          </p:nvSpPr>
          <p:spPr>
            <a:xfrm>
              <a:off x="5969160" y="4251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5" name="Google Shape;1205;p37"/>
            <p:cNvSpPr/>
            <p:nvPr/>
          </p:nvSpPr>
          <p:spPr>
            <a:xfrm>
              <a:off x="6090840" y="480240"/>
              <a:ext cx="36720" cy="36720"/>
            </a:xfrm>
            <a:custGeom>
              <a:rect b="b" l="l" r="r" t="t"/>
              <a:pathLst>
                <a:path extrusionOk="0" h="102" w="102">
                  <a:moveTo>
                    <a:pt x="0" y="51"/>
                  </a:moveTo>
                  <a:lnTo>
                    <a:pt x="51" y="0"/>
                  </a:lnTo>
                  <a:lnTo>
                    <a:pt x="102" y="51"/>
                  </a:lnTo>
                  <a:lnTo>
                    <a:pt x="51" y="102"/>
                  </a:lnTo>
                  <a:lnTo>
                    <a:pt x="0" y="51"/>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6" name="Google Shape;1206;p37"/>
            <p:cNvSpPr/>
            <p:nvPr/>
          </p:nvSpPr>
          <p:spPr>
            <a:xfrm>
              <a:off x="605484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7" name="Google Shape;1207;p37"/>
            <p:cNvSpPr/>
            <p:nvPr/>
          </p:nvSpPr>
          <p:spPr>
            <a:xfrm>
              <a:off x="6146280" y="428760"/>
              <a:ext cx="14040" cy="13680"/>
            </a:xfrm>
            <a:custGeom>
              <a:rect b="b" l="l" r="r" t="t"/>
              <a:pathLst>
                <a:path extrusionOk="0" h="38" w="39">
                  <a:moveTo>
                    <a:pt x="0" y="19"/>
                  </a:moveTo>
                  <a:lnTo>
                    <a:pt x="20" y="0"/>
                  </a:lnTo>
                  <a:lnTo>
                    <a:pt x="39" y="19"/>
                  </a:lnTo>
                  <a:lnTo>
                    <a:pt x="20"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8" name="Google Shape;1208;p37"/>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9" name="Google Shape;1209;p37"/>
            <p:cNvSpPr/>
            <p:nvPr/>
          </p:nvSpPr>
          <p:spPr>
            <a:xfrm>
              <a:off x="5736960" y="54612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0" name="Google Shape;1210;p37"/>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1" name="Google Shape;1211;p37"/>
            <p:cNvSpPr/>
            <p:nvPr/>
          </p:nvSpPr>
          <p:spPr>
            <a:xfrm>
              <a:off x="5917680" y="451800"/>
              <a:ext cx="32400" cy="32760"/>
            </a:xfrm>
            <a:custGeom>
              <a:rect b="b" l="l" r="r" t="t"/>
              <a:pathLst>
                <a:path extrusionOk="0" h="91" w="90">
                  <a:moveTo>
                    <a:pt x="0" y="46"/>
                  </a:moveTo>
                  <a:lnTo>
                    <a:pt x="45" y="0"/>
                  </a:lnTo>
                  <a:lnTo>
                    <a:pt x="90"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2" name="Google Shape;1212;p37"/>
            <p:cNvSpPr/>
            <p:nvPr/>
          </p:nvSpPr>
          <p:spPr>
            <a:xfrm>
              <a:off x="5957280" y="5169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3" name="Google Shape;1213;p37"/>
            <p:cNvSpPr/>
            <p:nvPr/>
          </p:nvSpPr>
          <p:spPr>
            <a:xfrm>
              <a:off x="5886000" y="511920"/>
              <a:ext cx="13680" cy="13680"/>
            </a:xfrm>
            <a:custGeom>
              <a:rect b="b" l="l" r="r" t="t"/>
              <a:pathLst>
                <a:path extrusionOk="0" h="38" w="38">
                  <a:moveTo>
                    <a:pt x="0" y="19"/>
                  </a:moveTo>
                  <a:lnTo>
                    <a:pt x="19" y="0"/>
                  </a:lnTo>
                  <a:lnTo>
                    <a:pt x="38" y="19"/>
                  </a:lnTo>
                  <a:lnTo>
                    <a:pt x="19" y="38"/>
                  </a:lnTo>
                  <a:lnTo>
                    <a:pt x="0" y="1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4" name="Google Shape;1214;p37"/>
            <p:cNvSpPr/>
            <p:nvPr/>
          </p:nvSpPr>
          <p:spPr>
            <a:xfrm>
              <a:off x="5717520" y="462960"/>
              <a:ext cx="26280" cy="26280"/>
            </a:xfrm>
            <a:custGeom>
              <a:rect b="b" l="l" r="r" t="t"/>
              <a:pathLst>
                <a:path extrusionOk="0" h="73" w="73">
                  <a:moveTo>
                    <a:pt x="0" y="36"/>
                  </a:moveTo>
                  <a:lnTo>
                    <a:pt x="37" y="0"/>
                  </a:lnTo>
                  <a:lnTo>
                    <a:pt x="73" y="36"/>
                  </a:lnTo>
                  <a:lnTo>
                    <a:pt x="37" y="73"/>
                  </a:lnTo>
                  <a:lnTo>
                    <a:pt x="0" y="36"/>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5" name="Google Shape;1215;p37"/>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6" name="Google Shape;1216;p37"/>
            <p:cNvSpPr/>
            <p:nvPr/>
          </p:nvSpPr>
          <p:spPr>
            <a:xfrm>
              <a:off x="5696280" y="425160"/>
              <a:ext cx="13680" cy="13680"/>
            </a:xfrm>
            <a:custGeom>
              <a:rect b="b" l="l" r="r" t="t"/>
              <a:pathLst>
                <a:path extrusionOk="0" h="38" w="38">
                  <a:moveTo>
                    <a:pt x="0" y="19"/>
                  </a:moveTo>
                  <a:lnTo>
                    <a:pt x="19" y="0"/>
                  </a:lnTo>
                  <a:lnTo>
                    <a:pt x="38" y="19"/>
                  </a:lnTo>
                  <a:lnTo>
                    <a:pt x="19"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7" name="Google Shape;1217;p37"/>
            <p:cNvSpPr/>
            <p:nvPr/>
          </p:nvSpPr>
          <p:spPr>
            <a:xfrm>
              <a:off x="5781600" y="44316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8" name="Google Shape;1218;p37"/>
            <p:cNvSpPr/>
            <p:nvPr/>
          </p:nvSpPr>
          <p:spPr>
            <a:xfrm>
              <a:off x="5873400" y="428760"/>
              <a:ext cx="13680" cy="13680"/>
            </a:xfrm>
            <a:custGeom>
              <a:rect b="b" l="l" r="r" t="t"/>
              <a:pathLst>
                <a:path extrusionOk="0" h="38" w="38">
                  <a:moveTo>
                    <a:pt x="0" y="19"/>
                  </a:moveTo>
                  <a:lnTo>
                    <a:pt x="19" y="0"/>
                  </a:lnTo>
                  <a:lnTo>
                    <a:pt x="38" y="19"/>
                  </a:lnTo>
                  <a:lnTo>
                    <a:pt x="19" y="38"/>
                  </a:lnTo>
                  <a:lnTo>
                    <a:pt x="0" y="19"/>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9" name="Google Shape;1219;p37"/>
            <p:cNvSpPr/>
            <p:nvPr/>
          </p:nvSpPr>
          <p:spPr>
            <a:xfrm>
              <a:off x="5645160" y="560520"/>
              <a:ext cx="23040" cy="22680"/>
            </a:xfrm>
            <a:custGeom>
              <a:rect b="b" l="l" r="r" t="t"/>
              <a:pathLst>
                <a:path extrusionOk="0" h="63" w="64">
                  <a:moveTo>
                    <a:pt x="0" y="31"/>
                  </a:moveTo>
                  <a:lnTo>
                    <a:pt x="32" y="0"/>
                  </a:lnTo>
                  <a:lnTo>
                    <a:pt x="64" y="31"/>
                  </a:lnTo>
                  <a:lnTo>
                    <a:pt x="32" y="63"/>
                  </a:lnTo>
                  <a:lnTo>
                    <a:pt x="0" y="31"/>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0" name="Google Shape;1220;p37"/>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1" name="Google Shape;1221;p37"/>
            <p:cNvSpPr/>
            <p:nvPr/>
          </p:nvSpPr>
          <p:spPr>
            <a:xfrm>
              <a:off x="5644440" y="451800"/>
              <a:ext cx="32760" cy="32760"/>
            </a:xfrm>
            <a:custGeom>
              <a:rect b="b" l="l" r="r" t="t"/>
              <a:pathLst>
                <a:path extrusionOk="0" h="91" w="91">
                  <a:moveTo>
                    <a:pt x="0" y="46"/>
                  </a:moveTo>
                  <a:lnTo>
                    <a:pt x="45" y="0"/>
                  </a:lnTo>
                  <a:lnTo>
                    <a:pt x="91" y="46"/>
                  </a:lnTo>
                  <a:lnTo>
                    <a:pt x="45" y="91"/>
                  </a:lnTo>
                  <a:lnTo>
                    <a:pt x="0" y="4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2" name="Google Shape;1222;p37"/>
            <p:cNvSpPr/>
            <p:nvPr/>
          </p:nvSpPr>
          <p:spPr>
            <a:xfrm>
              <a:off x="5684040" y="516960"/>
              <a:ext cx="14040" cy="13680"/>
            </a:xfrm>
            <a:custGeom>
              <a:rect b="b" l="l" r="r" t="t"/>
              <a:pathLst>
                <a:path extrusionOk="0" h="38" w="39">
                  <a:moveTo>
                    <a:pt x="0" y="19"/>
                  </a:moveTo>
                  <a:lnTo>
                    <a:pt x="20" y="0"/>
                  </a:lnTo>
                  <a:lnTo>
                    <a:pt x="39" y="19"/>
                  </a:lnTo>
                  <a:lnTo>
                    <a:pt x="20" y="38"/>
                  </a:lnTo>
                  <a:lnTo>
                    <a:pt x="0" y="19"/>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223" name="Google Shape;1223;p37"/>
          <p:cNvSpPr/>
          <p:nvPr/>
        </p:nvSpPr>
        <p:spPr>
          <a:xfrm rot="5400000">
            <a:off x="975900" y="3628100"/>
            <a:ext cx="378600" cy="2330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24" name="Google Shape;1224;p37"/>
          <p:cNvSpPr/>
          <p:nvPr/>
        </p:nvSpPr>
        <p:spPr>
          <a:xfrm>
            <a:off x="-537113" y="-417769"/>
            <a:ext cx="1377825" cy="1442312"/>
          </a:xfrm>
          <a:custGeom>
            <a:rect b="b" l="l" r="r" t="t"/>
            <a:pathLst>
              <a:path extrusionOk="0" fill="none" h="1095" w="1046">
                <a:moveTo>
                  <a:pt x="557" y="0"/>
                </a:moveTo>
                <a:lnTo>
                  <a:pt x="51" y="455"/>
                </a:lnTo>
                <a:lnTo>
                  <a:pt x="675" y="186"/>
                </a:lnTo>
                <a:lnTo>
                  <a:pt x="34" y="675"/>
                </a:lnTo>
                <a:lnTo>
                  <a:pt x="1046" y="253"/>
                </a:lnTo>
                <a:lnTo>
                  <a:pt x="0" y="977"/>
                </a:lnTo>
                <a:lnTo>
                  <a:pt x="996" y="540"/>
                </a:lnTo>
                <a:lnTo>
                  <a:pt x="237" y="1095"/>
                </a:lnTo>
                <a:lnTo>
                  <a:pt x="1012" y="826"/>
                </a:lnTo>
                <a:lnTo>
                  <a:pt x="692" y="1095"/>
                </a:lnTo>
              </a:path>
            </a:pathLst>
          </a:custGeom>
          <a:noFill/>
          <a:ln cap="rnd" cmpd="sng" w="228600">
            <a:solidFill>
              <a:schemeClr val="dk2"/>
            </a:solidFill>
            <a:prstDash val="solid"/>
            <a:round/>
            <a:headEnd len="sm" w="sm" type="none"/>
            <a:tailEnd len="sm" w="sm" type="none"/>
          </a:ln>
        </p:spPr>
        <p:txBody>
          <a:bodyPr anchorCtr="1" anchor="ctr" bIns="69825" lIns="114825" spcFirstLastPara="1" rIns="114825" wrap="square" tIns="69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8" name="Shape 1228"/>
        <p:cNvGrpSpPr/>
        <p:nvPr/>
      </p:nvGrpSpPr>
      <p:grpSpPr>
        <a:xfrm>
          <a:off x="0" y="0"/>
          <a:ext cx="0" cy="0"/>
          <a:chOff x="0" y="0"/>
          <a:chExt cx="0" cy="0"/>
        </a:xfrm>
      </p:grpSpPr>
      <p:grpSp>
        <p:nvGrpSpPr>
          <p:cNvPr id="1229" name="Google Shape;1229;p38"/>
          <p:cNvGrpSpPr/>
          <p:nvPr/>
        </p:nvGrpSpPr>
        <p:grpSpPr>
          <a:xfrm>
            <a:off x="6099450" y="3443188"/>
            <a:ext cx="691200" cy="1700533"/>
            <a:chOff x="6099450" y="4021875"/>
            <a:chExt cx="691200" cy="1121797"/>
          </a:xfrm>
        </p:grpSpPr>
        <p:grpSp>
          <p:nvGrpSpPr>
            <p:cNvPr id="1230" name="Google Shape;1230;p38"/>
            <p:cNvGrpSpPr/>
            <p:nvPr/>
          </p:nvGrpSpPr>
          <p:grpSpPr>
            <a:xfrm>
              <a:off x="6099450" y="4021875"/>
              <a:ext cx="518400" cy="1121797"/>
              <a:chOff x="6725" y="0"/>
              <a:chExt cx="518400" cy="5143500"/>
            </a:xfrm>
          </p:grpSpPr>
          <p:sp>
            <p:nvSpPr>
              <p:cNvPr id="1231" name="Google Shape;1231;p38"/>
              <p:cNvSpPr/>
              <p:nvPr/>
            </p:nvSpPr>
            <p:spPr>
              <a:xfrm>
                <a:off x="6725" y="0"/>
                <a:ext cx="172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32" name="Google Shape;1232;p38"/>
              <p:cNvSpPr/>
              <p:nvPr/>
            </p:nvSpPr>
            <p:spPr>
              <a:xfrm>
                <a:off x="179525" y="0"/>
                <a:ext cx="1728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33" name="Google Shape;1233;p38"/>
              <p:cNvSpPr/>
              <p:nvPr/>
            </p:nvSpPr>
            <p:spPr>
              <a:xfrm>
                <a:off x="352325" y="0"/>
                <a:ext cx="172800" cy="514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34" name="Google Shape;1234;p38"/>
            <p:cNvSpPr/>
            <p:nvPr/>
          </p:nvSpPr>
          <p:spPr>
            <a:xfrm>
              <a:off x="6617850" y="4021875"/>
              <a:ext cx="172800" cy="112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35" name="Google Shape;1235;p38"/>
          <p:cNvSpPr txBox="1"/>
          <p:nvPr>
            <p:ph type="title"/>
          </p:nvPr>
        </p:nvSpPr>
        <p:spPr>
          <a:xfrm>
            <a:off x="713225" y="1647975"/>
            <a:ext cx="2791200" cy="75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PRODUCT DEMO</a:t>
            </a:r>
            <a:endParaRPr/>
          </a:p>
        </p:txBody>
      </p:sp>
      <p:sp>
        <p:nvSpPr>
          <p:cNvPr id="1236" name="Google Shape;1236;p38"/>
          <p:cNvSpPr txBox="1"/>
          <p:nvPr>
            <p:ph idx="1" type="subTitle"/>
          </p:nvPr>
        </p:nvSpPr>
        <p:spPr>
          <a:xfrm>
            <a:off x="713225" y="2489950"/>
            <a:ext cx="2791200" cy="100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a:t>
            </a:r>
            <a:r>
              <a:rPr lang="en"/>
              <a:t> can replace the image on the screen with your own work. Just right-click on it and select “Replace image”</a:t>
            </a:r>
            <a:endParaRPr/>
          </a:p>
        </p:txBody>
      </p:sp>
      <p:grpSp>
        <p:nvGrpSpPr>
          <p:cNvPr id="1237" name="Google Shape;1237;p38"/>
          <p:cNvGrpSpPr/>
          <p:nvPr/>
        </p:nvGrpSpPr>
        <p:grpSpPr>
          <a:xfrm>
            <a:off x="4477036" y="1466113"/>
            <a:ext cx="3942064" cy="2211275"/>
            <a:chOff x="4729131" y="1936699"/>
            <a:chExt cx="3820200" cy="2142916"/>
          </a:xfrm>
        </p:grpSpPr>
        <p:sp>
          <p:nvSpPr>
            <p:cNvPr id="1238" name="Google Shape;1238;p38"/>
            <p:cNvSpPr/>
            <p:nvPr/>
          </p:nvSpPr>
          <p:spPr>
            <a:xfrm>
              <a:off x="4928413" y="1936699"/>
              <a:ext cx="3421500" cy="1990200"/>
            </a:xfrm>
            <a:prstGeom prst="round2SameRect">
              <a:avLst>
                <a:gd fmla="val 9051" name="adj1"/>
                <a:gd fmla="val 0" name="adj2"/>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8"/>
            <p:cNvSpPr/>
            <p:nvPr/>
          </p:nvSpPr>
          <p:spPr>
            <a:xfrm rot="10800000">
              <a:off x="4729131" y="3926915"/>
              <a:ext cx="3820200" cy="152700"/>
            </a:xfrm>
            <a:prstGeom prst="round2SameRect">
              <a:avLst>
                <a:gd fmla="val 50000" name="adj1"/>
                <a:gd fmla="val 0" name="adj2"/>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8"/>
            <p:cNvSpPr/>
            <p:nvPr/>
          </p:nvSpPr>
          <p:spPr>
            <a:xfrm>
              <a:off x="6606475" y="2008050"/>
              <a:ext cx="65400" cy="65400"/>
            </a:xfrm>
            <a:prstGeom prst="ellipse">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41" name="Google Shape;1241;p38"/>
          <p:cNvPicPr preferRelativeResize="0"/>
          <p:nvPr/>
        </p:nvPicPr>
        <p:blipFill rotWithShape="1">
          <a:blip r:embed="rId3">
            <a:alphaModFix/>
          </a:blip>
          <a:srcRect b="39" l="0" r="0" t="49"/>
          <a:stretch/>
        </p:blipFill>
        <p:spPr>
          <a:xfrm>
            <a:off x="4863300" y="1665447"/>
            <a:ext cx="3163500" cy="1777800"/>
          </a:xfrm>
          <a:prstGeom prst="round2SameRect">
            <a:avLst>
              <a:gd fmla="val 8541" name="adj1"/>
              <a:gd fmla="val 0" name="adj2"/>
            </a:avLst>
          </a:prstGeom>
          <a:noFill/>
          <a:ln cap="flat" cmpd="sng" w="9525">
            <a:solidFill>
              <a:schemeClr val="dk1"/>
            </a:solidFill>
            <a:prstDash val="solid"/>
            <a:round/>
            <a:headEnd len="sm" w="sm" type="none"/>
            <a:tailEnd len="sm" w="sm" type="none"/>
          </a:ln>
        </p:spPr>
      </p:pic>
      <p:grpSp>
        <p:nvGrpSpPr>
          <p:cNvPr id="1242" name="Google Shape;1242;p38"/>
          <p:cNvGrpSpPr/>
          <p:nvPr/>
        </p:nvGrpSpPr>
        <p:grpSpPr>
          <a:xfrm>
            <a:off x="5584811" y="-67850"/>
            <a:ext cx="3984940" cy="2516370"/>
            <a:chOff x="5584811" y="-67850"/>
            <a:chExt cx="3984940" cy="2516370"/>
          </a:xfrm>
        </p:grpSpPr>
        <p:grpSp>
          <p:nvGrpSpPr>
            <p:cNvPr id="1243" name="Google Shape;1243;p38"/>
            <p:cNvGrpSpPr/>
            <p:nvPr/>
          </p:nvGrpSpPr>
          <p:grpSpPr>
            <a:xfrm>
              <a:off x="5584811" y="24802"/>
              <a:ext cx="2732227" cy="2423719"/>
              <a:chOff x="3764160" y="4299120"/>
              <a:chExt cx="519840" cy="461160"/>
            </a:xfrm>
          </p:grpSpPr>
          <p:sp>
            <p:nvSpPr>
              <p:cNvPr id="1244" name="Google Shape;1244;p38"/>
              <p:cNvSpPr/>
              <p:nvPr/>
            </p:nvSpPr>
            <p:spPr>
              <a:xfrm>
                <a:off x="3764160" y="4299120"/>
                <a:ext cx="133560" cy="133920"/>
              </a:xfrm>
              <a:custGeom>
                <a:rect b="b" l="l" r="r" t="t"/>
                <a:pathLst>
                  <a:path extrusionOk="0" h="372" w="371">
                    <a:moveTo>
                      <a:pt x="371" y="0"/>
                    </a:moveTo>
                    <a:lnTo>
                      <a:pt x="371" y="0"/>
                    </a:lnTo>
                    <a:cubicBezTo>
                      <a:pt x="317" y="69"/>
                      <a:pt x="259" y="135"/>
                      <a:pt x="196" y="197"/>
                    </a:cubicBezTo>
                    <a:lnTo>
                      <a:pt x="196" y="197"/>
                    </a:lnTo>
                    <a:cubicBezTo>
                      <a:pt x="135" y="259"/>
                      <a:pt x="69" y="318"/>
                      <a:pt x="0" y="372"/>
                    </a:cubicBezTo>
                    <a:lnTo>
                      <a:pt x="0" y="372"/>
                    </a:lnTo>
                    <a:cubicBezTo>
                      <a:pt x="54" y="302"/>
                      <a:pt x="112" y="237"/>
                      <a:pt x="175" y="175"/>
                    </a:cubicBezTo>
                    <a:lnTo>
                      <a:pt x="175" y="175"/>
                    </a:lnTo>
                    <a:cubicBezTo>
                      <a:pt x="236" y="113"/>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5" name="Google Shape;1245;p38"/>
              <p:cNvSpPr/>
              <p:nvPr/>
            </p:nvSpPr>
            <p:spPr>
              <a:xfrm>
                <a:off x="3866760" y="440208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6" y="175"/>
                    </a:cubicBezTo>
                    <a:lnTo>
                      <a:pt x="176"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6" name="Google Shape;1246;p38"/>
              <p:cNvSpPr/>
              <p:nvPr/>
            </p:nvSpPr>
            <p:spPr>
              <a:xfrm>
                <a:off x="3841200" y="4530960"/>
                <a:ext cx="133560" cy="133560"/>
              </a:xfrm>
              <a:custGeom>
                <a:rect b="b" l="l" r="r" t="t"/>
                <a:pathLst>
                  <a:path extrusionOk="0" h="371" w="371">
                    <a:moveTo>
                      <a:pt x="371" y="0"/>
                    </a:moveTo>
                    <a:lnTo>
                      <a:pt x="371" y="0"/>
                    </a:lnTo>
                    <a:cubicBezTo>
                      <a:pt x="317" y="69"/>
                      <a:pt x="259" y="135"/>
                      <a:pt x="196" y="196"/>
                    </a:cubicBezTo>
                    <a:lnTo>
                      <a:pt x="196" y="196"/>
                    </a:lnTo>
                    <a:cubicBezTo>
                      <a:pt x="135" y="259"/>
                      <a:pt x="69" y="317"/>
                      <a:pt x="0" y="371"/>
                    </a:cubicBezTo>
                    <a:lnTo>
                      <a:pt x="0" y="371"/>
                    </a:lnTo>
                    <a:cubicBezTo>
                      <a:pt x="54" y="302"/>
                      <a:pt x="112" y="236"/>
                      <a:pt x="175" y="175"/>
                    </a:cubicBezTo>
                    <a:lnTo>
                      <a:pt x="175" y="175"/>
                    </a:lnTo>
                    <a:cubicBezTo>
                      <a:pt x="237" y="112"/>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7" name="Google Shape;1247;p38"/>
              <p:cNvSpPr/>
              <p:nvPr/>
            </p:nvSpPr>
            <p:spPr>
              <a:xfrm>
                <a:off x="3969720" y="450504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5" y="175"/>
                    </a:cubicBezTo>
                    <a:lnTo>
                      <a:pt x="175"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8" name="Google Shape;1248;p38"/>
              <p:cNvSpPr/>
              <p:nvPr/>
            </p:nvSpPr>
            <p:spPr>
              <a:xfrm>
                <a:off x="3945240" y="4628520"/>
                <a:ext cx="131760" cy="131760"/>
              </a:xfrm>
              <a:custGeom>
                <a:rect b="b" l="l" r="r" t="t"/>
                <a:pathLst>
                  <a:path extrusionOk="0" h="366" w="366">
                    <a:moveTo>
                      <a:pt x="366" y="0"/>
                    </a:moveTo>
                    <a:lnTo>
                      <a:pt x="366" y="0"/>
                    </a:lnTo>
                    <a:cubicBezTo>
                      <a:pt x="313" y="69"/>
                      <a:pt x="255" y="133"/>
                      <a:pt x="194" y="194"/>
                    </a:cubicBezTo>
                    <a:lnTo>
                      <a:pt x="194" y="194"/>
                    </a:lnTo>
                    <a:cubicBezTo>
                      <a:pt x="133" y="255"/>
                      <a:pt x="69" y="313"/>
                      <a:pt x="0" y="366"/>
                    </a:cubicBezTo>
                    <a:lnTo>
                      <a:pt x="0" y="366"/>
                    </a:lnTo>
                    <a:cubicBezTo>
                      <a:pt x="53" y="298"/>
                      <a:pt x="111" y="233"/>
                      <a:pt x="173" y="172"/>
                    </a:cubicBezTo>
                    <a:lnTo>
                      <a:pt x="173" y="172"/>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9" name="Google Shape;1249;p38"/>
              <p:cNvSpPr/>
              <p:nvPr/>
            </p:nvSpPr>
            <p:spPr>
              <a:xfrm>
                <a:off x="4071960" y="4603320"/>
                <a:ext cx="131760" cy="131760"/>
              </a:xfrm>
              <a:custGeom>
                <a:rect b="b" l="l" r="r" t="t"/>
                <a:pathLst>
                  <a:path extrusionOk="0" h="366" w="366">
                    <a:moveTo>
                      <a:pt x="366" y="0"/>
                    </a:moveTo>
                    <a:lnTo>
                      <a:pt x="366" y="0"/>
                    </a:lnTo>
                    <a:cubicBezTo>
                      <a:pt x="313" y="68"/>
                      <a:pt x="255" y="133"/>
                      <a:pt x="194" y="193"/>
                    </a:cubicBezTo>
                    <a:lnTo>
                      <a:pt x="194" y="193"/>
                    </a:lnTo>
                    <a:cubicBezTo>
                      <a:pt x="133" y="255"/>
                      <a:pt x="69" y="313"/>
                      <a:pt x="0" y="366"/>
                    </a:cubicBezTo>
                    <a:lnTo>
                      <a:pt x="0" y="366"/>
                    </a:lnTo>
                    <a:cubicBezTo>
                      <a:pt x="53" y="298"/>
                      <a:pt x="111" y="233"/>
                      <a:pt x="173" y="173"/>
                    </a:cubicBezTo>
                    <a:lnTo>
                      <a:pt x="173" y="173"/>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0" name="Google Shape;1250;p38"/>
              <p:cNvSpPr/>
              <p:nvPr/>
            </p:nvSpPr>
            <p:spPr>
              <a:xfrm>
                <a:off x="4021200" y="4350600"/>
                <a:ext cx="133920" cy="133560"/>
              </a:xfrm>
              <a:custGeom>
                <a:rect b="b" l="l" r="r" t="t"/>
                <a:pathLst>
                  <a:path extrusionOk="0" h="371" w="372">
                    <a:moveTo>
                      <a:pt x="372" y="0"/>
                    </a:moveTo>
                    <a:lnTo>
                      <a:pt x="372" y="0"/>
                    </a:lnTo>
                    <a:cubicBezTo>
                      <a:pt x="318" y="69"/>
                      <a:pt x="259" y="135"/>
                      <a:pt x="197" y="197"/>
                    </a:cubicBezTo>
                    <a:lnTo>
                      <a:pt x="197" y="197"/>
                    </a:lnTo>
                    <a:cubicBezTo>
                      <a:pt x="135" y="259"/>
                      <a:pt x="70" y="317"/>
                      <a:pt x="0" y="371"/>
                    </a:cubicBezTo>
                    <a:lnTo>
                      <a:pt x="0" y="371"/>
                    </a:lnTo>
                    <a:cubicBezTo>
                      <a:pt x="54" y="302"/>
                      <a:pt x="112" y="237"/>
                      <a:pt x="175" y="175"/>
                    </a:cubicBezTo>
                    <a:lnTo>
                      <a:pt x="175" y="175"/>
                    </a:lnTo>
                    <a:cubicBezTo>
                      <a:pt x="237" y="113"/>
                      <a:pt x="302" y="54"/>
                      <a:pt x="371" y="0"/>
                    </a:cubicBezTo>
                    <a:lnTo>
                      <a:pt x="372"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1" name="Google Shape;1251;p38"/>
              <p:cNvSpPr/>
              <p:nvPr/>
            </p:nvSpPr>
            <p:spPr>
              <a:xfrm>
                <a:off x="4150080" y="4325040"/>
                <a:ext cx="133920" cy="133560"/>
              </a:xfrm>
              <a:custGeom>
                <a:rect b="b" l="l" r="r" t="t"/>
                <a:pathLst>
                  <a:path extrusionOk="0" h="371" w="372">
                    <a:moveTo>
                      <a:pt x="371" y="0"/>
                    </a:moveTo>
                    <a:lnTo>
                      <a:pt x="371" y="0"/>
                    </a:lnTo>
                    <a:cubicBezTo>
                      <a:pt x="317" y="69"/>
                      <a:pt x="259" y="135"/>
                      <a:pt x="196" y="196"/>
                    </a:cubicBezTo>
                    <a:lnTo>
                      <a:pt x="196" y="196"/>
                    </a:lnTo>
                    <a:cubicBezTo>
                      <a:pt x="135" y="259"/>
                      <a:pt x="69" y="317"/>
                      <a:pt x="0" y="371"/>
                    </a:cubicBezTo>
                    <a:lnTo>
                      <a:pt x="0" y="371"/>
                    </a:lnTo>
                    <a:cubicBezTo>
                      <a:pt x="54" y="302"/>
                      <a:pt x="113" y="236"/>
                      <a:pt x="175" y="175"/>
                    </a:cubicBezTo>
                    <a:lnTo>
                      <a:pt x="175" y="175"/>
                    </a:lnTo>
                    <a:cubicBezTo>
                      <a:pt x="237" y="112"/>
                      <a:pt x="303" y="54"/>
                      <a:pt x="372" y="0"/>
                    </a:cubicBezTo>
                    <a:lnTo>
                      <a:pt x="371"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2" name="Google Shape;1252;p38"/>
              <p:cNvSpPr/>
              <p:nvPr/>
            </p:nvSpPr>
            <p:spPr>
              <a:xfrm>
                <a:off x="4124160" y="445356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6"/>
                      <a:pt x="175" y="175"/>
                    </a:cubicBezTo>
                    <a:lnTo>
                      <a:pt x="175" y="175"/>
                    </a:lnTo>
                    <a:cubicBezTo>
                      <a:pt x="237" y="112"/>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253" name="Google Shape;1253;p38"/>
            <p:cNvGrpSpPr/>
            <p:nvPr/>
          </p:nvGrpSpPr>
          <p:grpSpPr>
            <a:xfrm>
              <a:off x="6964875" y="-67850"/>
              <a:ext cx="2604876" cy="1521151"/>
              <a:chOff x="6964875" y="-67850"/>
              <a:chExt cx="2604876" cy="1521151"/>
            </a:xfrm>
          </p:grpSpPr>
          <p:sp>
            <p:nvSpPr>
              <p:cNvPr id="1254" name="Google Shape;1254;p38"/>
              <p:cNvSpPr/>
              <p:nvPr/>
            </p:nvSpPr>
            <p:spPr>
              <a:xfrm>
                <a:off x="6964875" y="-67850"/>
                <a:ext cx="2604876" cy="1521151"/>
              </a:xfrm>
              <a:custGeom>
                <a:rect b="b" l="l" r="r" t="t"/>
                <a:pathLst>
                  <a:path extrusionOk="0" h="619" w="1060">
                    <a:moveTo>
                      <a:pt x="19" y="0"/>
                    </a:moveTo>
                    <a:cubicBezTo>
                      <a:pt x="19" y="0"/>
                      <a:pt x="-75" y="232"/>
                      <a:pt x="149" y="215"/>
                    </a:cubicBezTo>
                    <a:cubicBezTo>
                      <a:pt x="373" y="197"/>
                      <a:pt x="281" y="347"/>
                      <a:pt x="459" y="414"/>
                    </a:cubicBezTo>
                    <a:cubicBezTo>
                      <a:pt x="599" y="466"/>
                      <a:pt x="793" y="332"/>
                      <a:pt x="801" y="521"/>
                    </a:cubicBezTo>
                    <a:cubicBezTo>
                      <a:pt x="810" y="711"/>
                      <a:pt x="1060" y="566"/>
                      <a:pt x="1060" y="566"/>
                    </a:cubicBezTo>
                    <a:lnTo>
                      <a:pt x="959" y="26"/>
                    </a:lnTo>
                    <a:lnTo>
                      <a:pt x="19" y="0"/>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55" name="Google Shape;1255;p38"/>
              <p:cNvSpPr/>
              <p:nvPr/>
            </p:nvSpPr>
            <p:spPr>
              <a:xfrm>
                <a:off x="9068434" y="1192813"/>
                <a:ext cx="140074" cy="137616"/>
              </a:xfrm>
              <a:custGeom>
                <a:rect b="b" l="l" r="r" t="t"/>
                <a:pathLst>
                  <a:path extrusionOk="0" h="56" w="57">
                    <a:moveTo>
                      <a:pt x="0" y="28"/>
                    </a:moveTo>
                    <a:lnTo>
                      <a:pt x="28" y="0"/>
                    </a:lnTo>
                    <a:lnTo>
                      <a:pt x="57" y="28"/>
                    </a:lnTo>
                    <a:lnTo>
                      <a:pt x="28" y="56"/>
                    </a:lnTo>
                    <a:lnTo>
                      <a:pt x="0" y="28"/>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6" name="Google Shape;1256;p38"/>
              <p:cNvSpPr/>
              <p:nvPr/>
            </p:nvSpPr>
            <p:spPr>
              <a:xfrm>
                <a:off x="9274858" y="1030623"/>
                <a:ext cx="199052" cy="194137"/>
              </a:xfrm>
              <a:custGeom>
                <a:rect b="b" l="l" r="r" t="t"/>
                <a:pathLst>
                  <a:path extrusionOk="0" h="79" w="81">
                    <a:moveTo>
                      <a:pt x="0" y="39"/>
                    </a:moveTo>
                    <a:lnTo>
                      <a:pt x="40" y="0"/>
                    </a:lnTo>
                    <a:lnTo>
                      <a:pt x="81" y="39"/>
                    </a:lnTo>
                    <a:lnTo>
                      <a:pt x="40" y="79"/>
                    </a:lnTo>
                    <a:lnTo>
                      <a:pt x="0" y="39"/>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7" name="Google Shape;1257;p38"/>
              <p:cNvSpPr/>
              <p:nvPr/>
            </p:nvSpPr>
            <p:spPr>
              <a:xfrm>
                <a:off x="9292060" y="600572"/>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8" name="Google Shape;1258;p38"/>
              <p:cNvSpPr/>
              <p:nvPr/>
            </p:nvSpPr>
            <p:spPr>
              <a:xfrm>
                <a:off x="9274858" y="1030623"/>
                <a:ext cx="199052" cy="194137"/>
              </a:xfrm>
              <a:custGeom>
                <a:rect b="b" l="l" r="r" t="t"/>
                <a:pathLst>
                  <a:path extrusionOk="0" h="79" w="81">
                    <a:moveTo>
                      <a:pt x="0" y="39"/>
                    </a:moveTo>
                    <a:lnTo>
                      <a:pt x="40" y="0"/>
                    </a:lnTo>
                    <a:lnTo>
                      <a:pt x="81" y="39"/>
                    </a:lnTo>
                    <a:lnTo>
                      <a:pt x="40" y="79"/>
                    </a:lnTo>
                    <a:lnTo>
                      <a:pt x="0" y="39"/>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9" name="Google Shape;1259;p38"/>
              <p:cNvSpPr/>
              <p:nvPr/>
            </p:nvSpPr>
            <p:spPr>
              <a:xfrm>
                <a:off x="9083178" y="834028"/>
                <a:ext cx="122871" cy="120414"/>
              </a:xfrm>
              <a:custGeom>
                <a:rect b="b" l="l" r="r" t="t"/>
                <a:pathLst>
                  <a:path extrusionOk="0" h="49" w="50">
                    <a:moveTo>
                      <a:pt x="0" y="25"/>
                    </a:moveTo>
                    <a:lnTo>
                      <a:pt x="25" y="0"/>
                    </a:lnTo>
                    <a:lnTo>
                      <a:pt x="50" y="25"/>
                    </a:lnTo>
                    <a:lnTo>
                      <a:pt x="25" y="49"/>
                    </a:lnTo>
                    <a:lnTo>
                      <a:pt x="0" y="2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0" name="Google Shape;1260;p38"/>
              <p:cNvSpPr/>
              <p:nvPr/>
            </p:nvSpPr>
            <p:spPr>
              <a:xfrm>
                <a:off x="9292060" y="600572"/>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1" name="Google Shape;1261;p38"/>
              <p:cNvSpPr/>
              <p:nvPr/>
            </p:nvSpPr>
            <p:spPr>
              <a:xfrm>
                <a:off x="8321375" y="607944"/>
                <a:ext cx="174478" cy="172020"/>
              </a:xfrm>
              <a:custGeom>
                <a:rect b="b" l="l" r="r" t="t"/>
                <a:pathLst>
                  <a:path extrusionOk="0" h="70" w="71">
                    <a:moveTo>
                      <a:pt x="0" y="35"/>
                    </a:moveTo>
                    <a:lnTo>
                      <a:pt x="35" y="0"/>
                    </a:lnTo>
                    <a:lnTo>
                      <a:pt x="71" y="35"/>
                    </a:lnTo>
                    <a:lnTo>
                      <a:pt x="35"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2" name="Google Shape;1262;p38"/>
              <p:cNvSpPr/>
              <p:nvPr/>
            </p:nvSpPr>
            <p:spPr>
              <a:xfrm>
                <a:off x="8812861" y="775050"/>
                <a:ext cx="137616" cy="137616"/>
              </a:xfrm>
              <a:custGeom>
                <a:rect b="b" l="l" r="r" t="t"/>
                <a:pathLst>
                  <a:path extrusionOk="0" h="56" w="56">
                    <a:moveTo>
                      <a:pt x="0" y="28"/>
                    </a:moveTo>
                    <a:lnTo>
                      <a:pt x="28" y="0"/>
                    </a:lnTo>
                    <a:lnTo>
                      <a:pt x="56" y="28"/>
                    </a:lnTo>
                    <a:lnTo>
                      <a:pt x="28" y="56"/>
                    </a:lnTo>
                    <a:lnTo>
                      <a:pt x="0" y="28"/>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3" name="Google Shape;1263;p38"/>
              <p:cNvSpPr/>
              <p:nvPr/>
            </p:nvSpPr>
            <p:spPr>
              <a:xfrm>
                <a:off x="8628554" y="738188"/>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4" name="Google Shape;1264;p38"/>
              <p:cNvSpPr/>
              <p:nvPr/>
            </p:nvSpPr>
            <p:spPr>
              <a:xfrm>
                <a:off x="8114951" y="755390"/>
                <a:ext cx="73723" cy="73723"/>
              </a:xfrm>
              <a:custGeom>
                <a:rect b="b" l="l" r="r" t="t"/>
                <a:pathLst>
                  <a:path extrusionOk="0" h="30" w="30">
                    <a:moveTo>
                      <a:pt x="0" y="15"/>
                    </a:moveTo>
                    <a:lnTo>
                      <a:pt x="15" y="0"/>
                    </a:lnTo>
                    <a:lnTo>
                      <a:pt x="30" y="15"/>
                    </a:lnTo>
                    <a:lnTo>
                      <a:pt x="15" y="30"/>
                    </a:lnTo>
                    <a:lnTo>
                      <a:pt x="0" y="1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5" name="Google Shape;1265;p38"/>
              <p:cNvSpPr/>
              <p:nvPr/>
            </p:nvSpPr>
            <p:spPr>
              <a:xfrm>
                <a:off x="7834805" y="600572"/>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6" name="Google Shape;1266;p38"/>
              <p:cNvSpPr/>
              <p:nvPr/>
            </p:nvSpPr>
            <p:spPr>
              <a:xfrm>
                <a:off x="9080721" y="254074"/>
                <a:ext cx="172020" cy="174478"/>
              </a:xfrm>
              <a:custGeom>
                <a:rect b="b" l="l" r="r" t="t"/>
                <a:pathLst>
                  <a:path extrusionOk="0" h="71" w="70">
                    <a:moveTo>
                      <a:pt x="0" y="36"/>
                    </a:moveTo>
                    <a:lnTo>
                      <a:pt x="35" y="0"/>
                    </a:lnTo>
                    <a:lnTo>
                      <a:pt x="70" y="36"/>
                    </a:lnTo>
                    <a:lnTo>
                      <a:pt x="35" y="71"/>
                    </a:lnTo>
                    <a:lnTo>
                      <a:pt x="0" y="3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7" name="Google Shape;1267;p38"/>
              <p:cNvSpPr/>
              <p:nvPr/>
            </p:nvSpPr>
            <p:spPr>
              <a:xfrm>
                <a:off x="9292060" y="600572"/>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8" name="Google Shape;1268;p38"/>
              <p:cNvSpPr/>
              <p:nvPr/>
            </p:nvSpPr>
            <p:spPr>
              <a:xfrm>
                <a:off x="8911158" y="573540"/>
                <a:ext cx="73723" cy="73723"/>
              </a:xfrm>
              <a:custGeom>
                <a:rect b="b" l="l" r="r" t="t"/>
                <a:pathLst>
                  <a:path extrusionOk="0" h="30" w="30">
                    <a:moveTo>
                      <a:pt x="0" y="15"/>
                    </a:moveTo>
                    <a:lnTo>
                      <a:pt x="15" y="0"/>
                    </a:lnTo>
                    <a:lnTo>
                      <a:pt x="30" y="15"/>
                    </a:lnTo>
                    <a:lnTo>
                      <a:pt x="15" y="30"/>
                    </a:lnTo>
                    <a:lnTo>
                      <a:pt x="0" y="15"/>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9" name="Google Shape;1269;p38"/>
              <p:cNvSpPr/>
              <p:nvPr/>
            </p:nvSpPr>
            <p:spPr>
              <a:xfrm>
                <a:off x="8014197" y="313052"/>
                <a:ext cx="140074" cy="140074"/>
              </a:xfrm>
              <a:custGeom>
                <a:rect b="b" l="l" r="r" t="t"/>
                <a:pathLst>
                  <a:path extrusionOk="0" h="57" w="57">
                    <a:moveTo>
                      <a:pt x="0" y="29"/>
                    </a:moveTo>
                    <a:lnTo>
                      <a:pt x="28" y="0"/>
                    </a:lnTo>
                    <a:lnTo>
                      <a:pt x="57" y="29"/>
                    </a:lnTo>
                    <a:lnTo>
                      <a:pt x="28" y="57"/>
                    </a:lnTo>
                    <a:lnTo>
                      <a:pt x="0" y="29"/>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0" name="Google Shape;1270;p38"/>
              <p:cNvSpPr/>
              <p:nvPr/>
            </p:nvSpPr>
            <p:spPr>
              <a:xfrm>
                <a:off x="7834805" y="600572"/>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1" name="Google Shape;1271;p38"/>
              <p:cNvSpPr/>
              <p:nvPr/>
            </p:nvSpPr>
            <p:spPr>
              <a:xfrm>
                <a:off x="7898698" y="111543"/>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2" name="Google Shape;1272;p38"/>
              <p:cNvSpPr/>
              <p:nvPr/>
            </p:nvSpPr>
            <p:spPr>
              <a:xfrm>
                <a:off x="8547459" y="403977"/>
                <a:ext cx="196594" cy="199052"/>
              </a:xfrm>
              <a:custGeom>
                <a:rect b="b" l="l" r="r" t="t"/>
                <a:pathLst>
                  <a:path extrusionOk="0" h="81" w="80">
                    <a:moveTo>
                      <a:pt x="0" y="40"/>
                    </a:moveTo>
                    <a:lnTo>
                      <a:pt x="40" y="0"/>
                    </a:lnTo>
                    <a:lnTo>
                      <a:pt x="80" y="40"/>
                    </a:lnTo>
                    <a:lnTo>
                      <a:pt x="40" y="81"/>
                    </a:lnTo>
                    <a:lnTo>
                      <a:pt x="0" y="40"/>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3" name="Google Shape;1273;p38"/>
              <p:cNvSpPr/>
              <p:nvPr/>
            </p:nvSpPr>
            <p:spPr>
              <a:xfrm>
                <a:off x="8355779" y="207383"/>
                <a:ext cx="122871" cy="122872"/>
              </a:xfrm>
              <a:custGeom>
                <a:rect b="b" l="l" r="r" t="t"/>
                <a:pathLst>
                  <a:path extrusionOk="0" h="50" w="50">
                    <a:moveTo>
                      <a:pt x="0" y="25"/>
                    </a:moveTo>
                    <a:lnTo>
                      <a:pt x="25" y="0"/>
                    </a:lnTo>
                    <a:lnTo>
                      <a:pt x="50" y="25"/>
                    </a:lnTo>
                    <a:lnTo>
                      <a:pt x="25" y="50"/>
                    </a:lnTo>
                    <a:lnTo>
                      <a:pt x="0" y="2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4" name="Google Shape;1274;p38"/>
              <p:cNvSpPr/>
              <p:nvPr/>
            </p:nvSpPr>
            <p:spPr>
              <a:xfrm>
                <a:off x="8844808" y="131202"/>
                <a:ext cx="73723" cy="73723"/>
              </a:xfrm>
              <a:custGeom>
                <a:rect b="b" l="l" r="r" t="t"/>
                <a:pathLst>
                  <a:path extrusionOk="0" h="30" w="30">
                    <a:moveTo>
                      <a:pt x="0" y="15"/>
                    </a:moveTo>
                    <a:lnTo>
                      <a:pt x="15" y="0"/>
                    </a:lnTo>
                    <a:lnTo>
                      <a:pt x="30" y="15"/>
                    </a:lnTo>
                    <a:lnTo>
                      <a:pt x="15" y="30"/>
                    </a:lnTo>
                    <a:lnTo>
                      <a:pt x="0" y="1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5" name="Google Shape;1275;p38"/>
              <p:cNvSpPr/>
              <p:nvPr/>
            </p:nvSpPr>
            <p:spPr>
              <a:xfrm>
                <a:off x="8564661" y="25533"/>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6" name="Google Shape;1276;p38"/>
              <p:cNvSpPr/>
              <p:nvPr/>
            </p:nvSpPr>
            <p:spPr>
              <a:xfrm>
                <a:off x="8183759" y="-3956"/>
                <a:ext cx="73723" cy="73723"/>
              </a:xfrm>
              <a:custGeom>
                <a:rect b="b" l="l" r="r" t="t"/>
                <a:pathLst>
                  <a:path extrusionOk="0" h="30" w="30">
                    <a:moveTo>
                      <a:pt x="0" y="15"/>
                    </a:moveTo>
                    <a:lnTo>
                      <a:pt x="15" y="0"/>
                    </a:lnTo>
                    <a:lnTo>
                      <a:pt x="30" y="15"/>
                    </a:lnTo>
                    <a:lnTo>
                      <a:pt x="15" y="30"/>
                    </a:lnTo>
                    <a:lnTo>
                      <a:pt x="0" y="15"/>
                    </a:lnTo>
                    <a:close/>
                  </a:path>
                </a:pathLst>
              </a:custGeom>
              <a:solidFill>
                <a:srgbClr val="EFBF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7" name="Google Shape;1277;p38"/>
              <p:cNvSpPr/>
              <p:nvPr/>
            </p:nvSpPr>
            <p:spPr>
              <a:xfrm>
                <a:off x="7623466" y="327797"/>
                <a:ext cx="174478" cy="174478"/>
              </a:xfrm>
              <a:custGeom>
                <a:rect b="b" l="l" r="r" t="t"/>
                <a:pathLst>
                  <a:path extrusionOk="0" h="71" w="71">
                    <a:moveTo>
                      <a:pt x="0" y="36"/>
                    </a:moveTo>
                    <a:lnTo>
                      <a:pt x="35" y="0"/>
                    </a:lnTo>
                    <a:lnTo>
                      <a:pt x="71" y="36"/>
                    </a:lnTo>
                    <a:lnTo>
                      <a:pt x="35" y="71"/>
                    </a:lnTo>
                    <a:lnTo>
                      <a:pt x="0" y="36"/>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8" name="Google Shape;1278;p38"/>
              <p:cNvSpPr/>
              <p:nvPr/>
            </p:nvSpPr>
            <p:spPr>
              <a:xfrm>
                <a:off x="7834805" y="600572"/>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9" name="Google Shape;1279;p38"/>
              <p:cNvSpPr/>
              <p:nvPr/>
            </p:nvSpPr>
            <p:spPr>
              <a:xfrm>
                <a:off x="7603806" y="-3956"/>
                <a:ext cx="196594" cy="196595"/>
              </a:xfrm>
              <a:custGeom>
                <a:rect b="b" l="l" r="r" t="t"/>
                <a:pathLst>
                  <a:path extrusionOk="0" h="80" w="80">
                    <a:moveTo>
                      <a:pt x="0" y="40"/>
                    </a:moveTo>
                    <a:lnTo>
                      <a:pt x="40" y="0"/>
                    </a:lnTo>
                    <a:lnTo>
                      <a:pt x="80" y="40"/>
                    </a:lnTo>
                    <a:lnTo>
                      <a:pt x="40" y="80"/>
                    </a:lnTo>
                    <a:lnTo>
                      <a:pt x="0" y="40"/>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0" name="Google Shape;1280;p38"/>
              <p:cNvSpPr/>
              <p:nvPr/>
            </p:nvSpPr>
            <p:spPr>
              <a:xfrm>
                <a:off x="7188501" y="209840"/>
                <a:ext cx="196594" cy="196595"/>
              </a:xfrm>
              <a:custGeom>
                <a:rect b="b" l="l" r="r" t="t"/>
                <a:pathLst>
                  <a:path extrusionOk="0" h="80" w="80">
                    <a:moveTo>
                      <a:pt x="0" y="40"/>
                    </a:moveTo>
                    <a:lnTo>
                      <a:pt x="40" y="0"/>
                    </a:lnTo>
                    <a:lnTo>
                      <a:pt x="80" y="40"/>
                    </a:lnTo>
                    <a:lnTo>
                      <a:pt x="40" y="80"/>
                    </a:lnTo>
                    <a:lnTo>
                      <a:pt x="0" y="40"/>
                    </a:lnTo>
                    <a:close/>
                  </a:path>
                </a:pathLst>
              </a:custGeom>
              <a:solidFill>
                <a:srgbClr val="2E6EFB"/>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1" name="Google Shape;1281;p38"/>
              <p:cNvSpPr/>
              <p:nvPr/>
            </p:nvSpPr>
            <p:spPr>
              <a:xfrm>
                <a:off x="6996821" y="109086"/>
                <a:ext cx="122871" cy="122872"/>
              </a:xfrm>
              <a:custGeom>
                <a:rect b="b" l="l" r="r" t="t"/>
                <a:pathLst>
                  <a:path extrusionOk="0" h="50" w="50">
                    <a:moveTo>
                      <a:pt x="0" y="25"/>
                    </a:moveTo>
                    <a:lnTo>
                      <a:pt x="25" y="0"/>
                    </a:lnTo>
                    <a:lnTo>
                      <a:pt x="50" y="25"/>
                    </a:lnTo>
                    <a:lnTo>
                      <a:pt x="25" y="50"/>
                    </a:lnTo>
                    <a:lnTo>
                      <a:pt x="0" y="2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2" name="Google Shape;1282;p38"/>
              <p:cNvSpPr/>
              <p:nvPr/>
            </p:nvSpPr>
            <p:spPr>
              <a:xfrm>
                <a:off x="7387553" y="57479"/>
                <a:ext cx="73723" cy="73723"/>
              </a:xfrm>
              <a:custGeom>
                <a:rect b="b" l="l" r="r" t="t"/>
                <a:pathLst>
                  <a:path extrusionOk="0" h="30" w="30">
                    <a:moveTo>
                      <a:pt x="0" y="15"/>
                    </a:moveTo>
                    <a:lnTo>
                      <a:pt x="15" y="0"/>
                    </a:lnTo>
                    <a:lnTo>
                      <a:pt x="30" y="15"/>
                    </a:lnTo>
                    <a:lnTo>
                      <a:pt x="15" y="30"/>
                    </a:lnTo>
                    <a:lnTo>
                      <a:pt x="0" y="1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3" name="Google Shape;1283;p38"/>
              <p:cNvSpPr/>
              <p:nvPr/>
            </p:nvSpPr>
            <p:spPr>
              <a:xfrm>
                <a:off x="7107406" y="-23616"/>
                <a:ext cx="73723" cy="73723"/>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grpSp>
        <p:nvGrpSpPr>
          <p:cNvPr id="1288" name="Google Shape;1288;p39"/>
          <p:cNvGrpSpPr/>
          <p:nvPr/>
        </p:nvGrpSpPr>
        <p:grpSpPr>
          <a:xfrm>
            <a:off x="3161494" y="1508652"/>
            <a:ext cx="5056777" cy="2693930"/>
            <a:chOff x="233350" y="949250"/>
            <a:chExt cx="7137300" cy="3802300"/>
          </a:xfrm>
        </p:grpSpPr>
        <p:sp>
          <p:nvSpPr>
            <p:cNvPr id="1289" name="Google Shape;1289;p3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0" name="Google Shape;1290;p3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1" name="Google Shape;1291;p3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2" name="Google Shape;1292;p3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3" name="Google Shape;1293;p3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4" name="Google Shape;1294;p3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5" name="Google Shape;1295;p3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6" name="Google Shape;1296;p3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7" name="Google Shape;1297;p3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8" name="Google Shape;1298;p3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99" name="Google Shape;1299;p3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0" name="Google Shape;1300;p3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1" name="Google Shape;1301;p3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2" name="Google Shape;1302;p3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3" name="Google Shape;1303;p3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4" name="Google Shape;1304;p3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5" name="Google Shape;1305;p3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6" name="Google Shape;1306;p3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7" name="Google Shape;1307;p3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8" name="Google Shape;1308;p3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09" name="Google Shape;1309;p3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0" name="Google Shape;1310;p3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1" name="Google Shape;1311;p3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2" name="Google Shape;1312;p3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3" name="Google Shape;1313;p3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4" name="Google Shape;1314;p3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5" name="Google Shape;1315;p3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6" name="Google Shape;1316;p3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7" name="Google Shape;1317;p3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8" name="Google Shape;1318;p3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19" name="Google Shape;1319;p3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0" name="Google Shape;1320;p3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1" name="Google Shape;1321;p3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2" name="Google Shape;1322;p3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3" name="Google Shape;1323;p3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4" name="Google Shape;1324;p3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5" name="Google Shape;1325;p3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6" name="Google Shape;1326;p3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7" name="Google Shape;1327;p3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8" name="Google Shape;1328;p3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29" name="Google Shape;1329;p3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0" name="Google Shape;1330;p3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1" name="Google Shape;1331;p3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2" name="Google Shape;1332;p3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3" name="Google Shape;1333;p3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4" name="Google Shape;1334;p3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5" name="Google Shape;1335;p3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6" name="Google Shape;1336;p3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7" name="Google Shape;1337;p3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8" name="Google Shape;1338;p3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39" name="Google Shape;1339;p3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340" name="Google Shape;1340;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b="1"/>
          </a:p>
        </p:txBody>
      </p:sp>
      <p:sp>
        <p:nvSpPr>
          <p:cNvPr id="1341" name="Google Shape;1341;p39"/>
          <p:cNvSpPr txBox="1"/>
          <p:nvPr/>
        </p:nvSpPr>
        <p:spPr>
          <a:xfrm>
            <a:off x="720000" y="2153353"/>
            <a:ext cx="1959300" cy="77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a:ea typeface="Syne"/>
                <a:cs typeface="Syne"/>
                <a:sym typeface="Syne"/>
              </a:rPr>
              <a:t>Mercury is</a:t>
            </a:r>
            <a:r>
              <a:rPr lang="en">
                <a:solidFill>
                  <a:schemeClr val="dk1"/>
                </a:solidFill>
                <a:latin typeface="Syne"/>
                <a:ea typeface="Syne"/>
                <a:cs typeface="Syne"/>
                <a:sym typeface="Syne"/>
              </a:rPr>
              <a:t> the closest planet to the Sun</a:t>
            </a:r>
            <a:endParaRPr>
              <a:solidFill>
                <a:schemeClr val="dk1"/>
              </a:solidFill>
              <a:latin typeface="Syne"/>
              <a:ea typeface="Syne"/>
              <a:cs typeface="Syne"/>
              <a:sym typeface="Syne"/>
            </a:endParaRPr>
          </a:p>
        </p:txBody>
      </p:sp>
      <p:sp>
        <p:nvSpPr>
          <p:cNvPr id="1342" name="Google Shape;1342;p39"/>
          <p:cNvSpPr txBox="1"/>
          <p:nvPr/>
        </p:nvSpPr>
        <p:spPr>
          <a:xfrm>
            <a:off x="720000" y="1833700"/>
            <a:ext cx="1959300" cy="431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100">
                <a:solidFill>
                  <a:schemeClr val="dk1"/>
                </a:solidFill>
                <a:latin typeface="Anton"/>
                <a:ea typeface="Anton"/>
                <a:cs typeface="Anton"/>
                <a:sym typeface="Anton"/>
              </a:rPr>
              <a:t>MERCURY</a:t>
            </a:r>
            <a:endParaRPr sz="2100">
              <a:solidFill>
                <a:schemeClr val="dk1"/>
              </a:solidFill>
              <a:latin typeface="Anton"/>
              <a:ea typeface="Anton"/>
              <a:cs typeface="Anton"/>
              <a:sym typeface="Anton"/>
            </a:endParaRPr>
          </a:p>
        </p:txBody>
      </p:sp>
      <p:sp>
        <p:nvSpPr>
          <p:cNvPr id="1343" name="Google Shape;1343;p39"/>
          <p:cNvSpPr txBox="1"/>
          <p:nvPr/>
        </p:nvSpPr>
        <p:spPr>
          <a:xfrm>
            <a:off x="720000" y="3448475"/>
            <a:ext cx="1959300" cy="77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a:ea typeface="Syne"/>
                <a:cs typeface="Syne"/>
                <a:sym typeface="Syne"/>
              </a:rPr>
              <a:t>Venus is the second planet from the Sun</a:t>
            </a:r>
            <a:endParaRPr>
              <a:solidFill>
                <a:schemeClr val="dk1"/>
              </a:solidFill>
              <a:latin typeface="Syne"/>
              <a:ea typeface="Syne"/>
              <a:cs typeface="Syne"/>
              <a:sym typeface="Syne"/>
            </a:endParaRPr>
          </a:p>
        </p:txBody>
      </p:sp>
      <p:sp>
        <p:nvSpPr>
          <p:cNvPr id="1344" name="Google Shape;1344;p39"/>
          <p:cNvSpPr txBox="1"/>
          <p:nvPr/>
        </p:nvSpPr>
        <p:spPr>
          <a:xfrm>
            <a:off x="720000" y="3128851"/>
            <a:ext cx="1959300" cy="431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100">
                <a:solidFill>
                  <a:schemeClr val="dk1"/>
                </a:solidFill>
                <a:latin typeface="Anton"/>
                <a:ea typeface="Anton"/>
                <a:cs typeface="Anton"/>
                <a:sym typeface="Anton"/>
              </a:rPr>
              <a:t>VENUS</a:t>
            </a:r>
            <a:endParaRPr sz="2100">
              <a:solidFill>
                <a:schemeClr val="dk1"/>
              </a:solidFill>
              <a:latin typeface="Anton"/>
              <a:ea typeface="Anton"/>
              <a:cs typeface="Anton"/>
              <a:sym typeface="Anton"/>
            </a:endParaRPr>
          </a:p>
        </p:txBody>
      </p:sp>
      <p:cxnSp>
        <p:nvCxnSpPr>
          <p:cNvPr id="1345" name="Google Shape;1345;p39"/>
          <p:cNvCxnSpPr>
            <a:stCxn id="1346" idx="1"/>
            <a:endCxn id="1342" idx="3"/>
          </p:cNvCxnSpPr>
          <p:nvPr/>
        </p:nvCxnSpPr>
        <p:spPr>
          <a:xfrm rot="10800000">
            <a:off x="2679300" y="2049275"/>
            <a:ext cx="2774100" cy="433500"/>
          </a:xfrm>
          <a:prstGeom prst="bentConnector3">
            <a:avLst>
              <a:gd fmla="val 50000" name="adj1"/>
            </a:avLst>
          </a:prstGeom>
          <a:noFill/>
          <a:ln cap="flat" cmpd="sng" w="9525">
            <a:solidFill>
              <a:schemeClr val="accent3"/>
            </a:solidFill>
            <a:prstDash val="solid"/>
            <a:round/>
            <a:headEnd len="med" w="med" type="none"/>
            <a:tailEnd len="med" w="med" type="none"/>
          </a:ln>
        </p:spPr>
      </p:cxnSp>
      <p:cxnSp>
        <p:nvCxnSpPr>
          <p:cNvPr id="1347" name="Google Shape;1347;p39"/>
          <p:cNvCxnSpPr>
            <a:stCxn id="1348" idx="1"/>
            <a:endCxn id="1344" idx="3"/>
          </p:cNvCxnSpPr>
          <p:nvPr/>
        </p:nvCxnSpPr>
        <p:spPr>
          <a:xfrm flipH="1">
            <a:off x="2679375" y="3105550"/>
            <a:ext cx="1612500" cy="238800"/>
          </a:xfrm>
          <a:prstGeom prst="bentConnector3">
            <a:avLst>
              <a:gd fmla="val 50002" name="adj1"/>
            </a:avLst>
          </a:prstGeom>
          <a:noFill/>
          <a:ln cap="flat" cmpd="sng" w="9525">
            <a:solidFill>
              <a:schemeClr val="accent2"/>
            </a:solidFill>
            <a:prstDash val="solid"/>
            <a:round/>
            <a:headEnd len="med" w="med" type="none"/>
            <a:tailEnd len="med" w="med" type="none"/>
          </a:ln>
        </p:spPr>
      </p:cxnSp>
      <p:sp>
        <p:nvSpPr>
          <p:cNvPr id="1346" name="Google Shape;1346;p39"/>
          <p:cNvSpPr/>
          <p:nvPr/>
        </p:nvSpPr>
        <p:spPr>
          <a:xfrm>
            <a:off x="5453400" y="2413325"/>
            <a:ext cx="138900" cy="138900"/>
          </a:xfrm>
          <a:prstGeom prst="diamond">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
        <p:nvSpPr>
          <p:cNvPr id="1348" name="Google Shape;1348;p39"/>
          <p:cNvSpPr/>
          <p:nvPr/>
        </p:nvSpPr>
        <p:spPr>
          <a:xfrm>
            <a:off x="4291875" y="3036100"/>
            <a:ext cx="138900" cy="1389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2" name="Shape 1352"/>
        <p:cNvGrpSpPr/>
        <p:nvPr/>
      </p:nvGrpSpPr>
      <p:grpSpPr>
        <a:xfrm>
          <a:off x="0" y="0"/>
          <a:ext cx="0" cy="0"/>
          <a:chOff x="0" y="0"/>
          <a:chExt cx="0" cy="0"/>
        </a:xfrm>
      </p:grpSpPr>
      <p:sp>
        <p:nvSpPr>
          <p:cNvPr id="1353" name="Google Shape;1353;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a:t>
            </a:r>
            <a:r>
              <a:rPr lang="en"/>
              <a:t>HISTORY</a:t>
            </a:r>
            <a:endParaRPr/>
          </a:p>
        </p:txBody>
      </p:sp>
      <p:sp>
        <p:nvSpPr>
          <p:cNvPr id="1354" name="Google Shape;1354;p40"/>
          <p:cNvSpPr/>
          <p:nvPr/>
        </p:nvSpPr>
        <p:spPr>
          <a:xfrm>
            <a:off x="1704225" y="2421400"/>
            <a:ext cx="820500" cy="860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chemeClr val="accent4"/>
                </a:solidFill>
                <a:latin typeface="Anton"/>
                <a:ea typeface="Anton"/>
                <a:cs typeface="Anton"/>
                <a:sym typeface="Anton"/>
              </a:rPr>
              <a:t>2XXX</a:t>
            </a:r>
            <a:endParaRPr sz="2100">
              <a:solidFill>
                <a:schemeClr val="accent4"/>
              </a:solidFill>
              <a:latin typeface="Anton"/>
              <a:ea typeface="Anton"/>
              <a:cs typeface="Anton"/>
              <a:sym typeface="Anton"/>
            </a:endParaRPr>
          </a:p>
        </p:txBody>
      </p:sp>
      <p:sp>
        <p:nvSpPr>
          <p:cNvPr id="1355" name="Google Shape;1355;p40"/>
          <p:cNvSpPr/>
          <p:nvPr/>
        </p:nvSpPr>
        <p:spPr>
          <a:xfrm>
            <a:off x="3342592" y="2421400"/>
            <a:ext cx="820500" cy="860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chemeClr val="accent4"/>
                </a:solidFill>
                <a:latin typeface="Anton"/>
                <a:ea typeface="Anton"/>
                <a:cs typeface="Anton"/>
                <a:sym typeface="Anton"/>
              </a:rPr>
              <a:t>2XXX</a:t>
            </a:r>
            <a:endParaRPr sz="2100">
              <a:solidFill>
                <a:schemeClr val="accent4"/>
              </a:solidFill>
              <a:latin typeface="Anton"/>
              <a:ea typeface="Anton"/>
              <a:cs typeface="Anton"/>
              <a:sym typeface="Anton"/>
            </a:endParaRPr>
          </a:p>
        </p:txBody>
      </p:sp>
      <p:sp>
        <p:nvSpPr>
          <p:cNvPr id="1356" name="Google Shape;1356;p40"/>
          <p:cNvSpPr/>
          <p:nvPr/>
        </p:nvSpPr>
        <p:spPr>
          <a:xfrm>
            <a:off x="4980958" y="2421400"/>
            <a:ext cx="820500" cy="860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chemeClr val="accent4"/>
                </a:solidFill>
                <a:latin typeface="Anton"/>
                <a:ea typeface="Anton"/>
                <a:cs typeface="Anton"/>
                <a:sym typeface="Anton"/>
              </a:rPr>
              <a:t>2XXX</a:t>
            </a:r>
            <a:endParaRPr sz="2100">
              <a:solidFill>
                <a:schemeClr val="accent4"/>
              </a:solidFill>
              <a:latin typeface="Anton"/>
              <a:ea typeface="Anton"/>
              <a:cs typeface="Anton"/>
              <a:sym typeface="Anton"/>
            </a:endParaRPr>
          </a:p>
        </p:txBody>
      </p:sp>
      <p:sp>
        <p:nvSpPr>
          <p:cNvPr id="1357" name="Google Shape;1357;p40"/>
          <p:cNvSpPr/>
          <p:nvPr/>
        </p:nvSpPr>
        <p:spPr>
          <a:xfrm>
            <a:off x="6619325" y="2421400"/>
            <a:ext cx="820500" cy="860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chemeClr val="accent4"/>
                </a:solidFill>
                <a:latin typeface="Anton"/>
                <a:ea typeface="Anton"/>
                <a:cs typeface="Anton"/>
                <a:sym typeface="Anton"/>
              </a:rPr>
              <a:t>2XXX</a:t>
            </a:r>
            <a:endParaRPr sz="2100">
              <a:solidFill>
                <a:schemeClr val="accent4"/>
              </a:solidFill>
              <a:latin typeface="Anton"/>
              <a:ea typeface="Anton"/>
              <a:cs typeface="Anton"/>
              <a:sym typeface="Anton"/>
            </a:endParaRPr>
          </a:p>
        </p:txBody>
      </p:sp>
      <p:cxnSp>
        <p:nvCxnSpPr>
          <p:cNvPr id="1358" name="Google Shape;1358;p40"/>
          <p:cNvCxnSpPr>
            <a:stCxn id="1354" idx="3"/>
            <a:endCxn id="1355" idx="1"/>
          </p:cNvCxnSpPr>
          <p:nvPr/>
        </p:nvCxnSpPr>
        <p:spPr>
          <a:xfrm>
            <a:off x="2524725" y="2851600"/>
            <a:ext cx="817800" cy="0"/>
          </a:xfrm>
          <a:prstGeom prst="straightConnector1">
            <a:avLst/>
          </a:prstGeom>
          <a:noFill/>
          <a:ln cap="flat" cmpd="sng" w="19050">
            <a:solidFill>
              <a:schemeClr val="dk1"/>
            </a:solidFill>
            <a:prstDash val="solid"/>
            <a:round/>
            <a:headEnd len="med" w="med" type="none"/>
            <a:tailEnd len="med" w="med" type="none"/>
          </a:ln>
        </p:spPr>
      </p:cxnSp>
      <p:cxnSp>
        <p:nvCxnSpPr>
          <p:cNvPr id="1359" name="Google Shape;1359;p40"/>
          <p:cNvCxnSpPr>
            <a:stCxn id="1355" idx="3"/>
            <a:endCxn id="1356" idx="1"/>
          </p:cNvCxnSpPr>
          <p:nvPr/>
        </p:nvCxnSpPr>
        <p:spPr>
          <a:xfrm>
            <a:off x="4163092" y="2851600"/>
            <a:ext cx="817800" cy="0"/>
          </a:xfrm>
          <a:prstGeom prst="straightConnector1">
            <a:avLst/>
          </a:prstGeom>
          <a:noFill/>
          <a:ln cap="flat" cmpd="sng" w="19050">
            <a:solidFill>
              <a:schemeClr val="dk1"/>
            </a:solidFill>
            <a:prstDash val="solid"/>
            <a:round/>
            <a:headEnd len="med" w="med" type="none"/>
            <a:tailEnd len="med" w="med" type="none"/>
          </a:ln>
        </p:spPr>
      </p:cxnSp>
      <p:cxnSp>
        <p:nvCxnSpPr>
          <p:cNvPr id="1360" name="Google Shape;1360;p40"/>
          <p:cNvCxnSpPr>
            <a:stCxn id="1356" idx="3"/>
            <a:endCxn id="1357" idx="1"/>
          </p:cNvCxnSpPr>
          <p:nvPr/>
        </p:nvCxnSpPr>
        <p:spPr>
          <a:xfrm>
            <a:off x="5801458" y="2851600"/>
            <a:ext cx="817800" cy="0"/>
          </a:xfrm>
          <a:prstGeom prst="straightConnector1">
            <a:avLst/>
          </a:prstGeom>
          <a:noFill/>
          <a:ln cap="flat" cmpd="sng" w="19050">
            <a:solidFill>
              <a:schemeClr val="dk1"/>
            </a:solidFill>
            <a:prstDash val="solid"/>
            <a:round/>
            <a:headEnd len="med" w="med" type="none"/>
            <a:tailEnd len="med" w="med" type="none"/>
          </a:ln>
        </p:spPr>
      </p:cxnSp>
      <p:sp>
        <p:nvSpPr>
          <p:cNvPr id="1361" name="Google Shape;1361;p40"/>
          <p:cNvSpPr txBox="1"/>
          <p:nvPr/>
        </p:nvSpPr>
        <p:spPr>
          <a:xfrm>
            <a:off x="961721" y="35579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100">
                <a:solidFill>
                  <a:schemeClr val="dk1"/>
                </a:solidFill>
                <a:latin typeface="Anton"/>
                <a:ea typeface="Anton"/>
                <a:cs typeface="Anton"/>
                <a:sym typeface="Anton"/>
              </a:rPr>
              <a:t>VENUS</a:t>
            </a:r>
            <a:endParaRPr sz="2100">
              <a:solidFill>
                <a:schemeClr val="dk1"/>
              </a:solidFill>
              <a:latin typeface="Anton"/>
              <a:ea typeface="Anton"/>
              <a:cs typeface="Anton"/>
              <a:sym typeface="Anton"/>
            </a:endParaRPr>
          </a:p>
        </p:txBody>
      </p:sp>
      <p:sp>
        <p:nvSpPr>
          <p:cNvPr id="1362" name="Google Shape;1362;p40"/>
          <p:cNvSpPr txBox="1"/>
          <p:nvPr/>
        </p:nvSpPr>
        <p:spPr>
          <a:xfrm>
            <a:off x="961700" y="3816174"/>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Venus is the second planet from the Sun</a:t>
            </a:r>
            <a:endParaRPr>
              <a:solidFill>
                <a:schemeClr val="dk1"/>
              </a:solidFill>
              <a:latin typeface="Syne"/>
              <a:ea typeface="Syne"/>
              <a:cs typeface="Syne"/>
              <a:sym typeface="Syne"/>
            </a:endParaRPr>
          </a:p>
        </p:txBody>
      </p:sp>
      <p:sp>
        <p:nvSpPr>
          <p:cNvPr id="1363" name="Google Shape;1363;p40"/>
          <p:cNvSpPr txBox="1"/>
          <p:nvPr/>
        </p:nvSpPr>
        <p:spPr>
          <a:xfrm>
            <a:off x="2600081" y="135362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100">
                <a:solidFill>
                  <a:schemeClr val="dk1"/>
                </a:solidFill>
                <a:latin typeface="Anton"/>
                <a:ea typeface="Anton"/>
                <a:cs typeface="Anton"/>
                <a:sym typeface="Anton"/>
              </a:rPr>
              <a:t>SATURN</a:t>
            </a:r>
            <a:endParaRPr sz="2100">
              <a:solidFill>
                <a:schemeClr val="dk1"/>
              </a:solidFill>
              <a:latin typeface="Anton"/>
              <a:ea typeface="Anton"/>
              <a:cs typeface="Anton"/>
              <a:sym typeface="Anton"/>
            </a:endParaRPr>
          </a:p>
        </p:txBody>
      </p:sp>
      <p:sp>
        <p:nvSpPr>
          <p:cNvPr id="1364" name="Google Shape;1364;p40"/>
          <p:cNvSpPr txBox="1"/>
          <p:nvPr/>
        </p:nvSpPr>
        <p:spPr>
          <a:xfrm>
            <a:off x="2600071" y="1615226"/>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Saturn is composed of hydrogen and helium</a:t>
            </a:r>
            <a:endParaRPr>
              <a:solidFill>
                <a:schemeClr val="dk1"/>
              </a:solidFill>
              <a:latin typeface="Syne"/>
              <a:ea typeface="Syne"/>
              <a:cs typeface="Syne"/>
              <a:sym typeface="Syne"/>
            </a:endParaRPr>
          </a:p>
        </p:txBody>
      </p:sp>
      <p:sp>
        <p:nvSpPr>
          <p:cNvPr id="1365" name="Google Shape;1365;p40"/>
          <p:cNvSpPr txBox="1"/>
          <p:nvPr/>
        </p:nvSpPr>
        <p:spPr>
          <a:xfrm>
            <a:off x="4238441" y="35579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100">
                <a:solidFill>
                  <a:schemeClr val="dk1"/>
                </a:solidFill>
                <a:latin typeface="Anton"/>
                <a:ea typeface="Anton"/>
                <a:cs typeface="Anton"/>
                <a:sym typeface="Anton"/>
              </a:rPr>
              <a:t>MARS</a:t>
            </a:r>
            <a:endParaRPr sz="2100">
              <a:solidFill>
                <a:schemeClr val="dk1"/>
              </a:solidFill>
              <a:latin typeface="Anton"/>
              <a:ea typeface="Anton"/>
              <a:cs typeface="Anton"/>
              <a:sym typeface="Anton"/>
            </a:endParaRPr>
          </a:p>
        </p:txBody>
      </p:sp>
      <p:sp>
        <p:nvSpPr>
          <p:cNvPr id="1366" name="Google Shape;1366;p40"/>
          <p:cNvSpPr txBox="1"/>
          <p:nvPr/>
        </p:nvSpPr>
        <p:spPr>
          <a:xfrm>
            <a:off x="4238428" y="3816174"/>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Despite being red, Mars is actually a cold place</a:t>
            </a:r>
            <a:endParaRPr>
              <a:solidFill>
                <a:schemeClr val="dk1"/>
              </a:solidFill>
              <a:latin typeface="Syne"/>
              <a:ea typeface="Syne"/>
              <a:cs typeface="Syne"/>
              <a:sym typeface="Syne"/>
            </a:endParaRPr>
          </a:p>
        </p:txBody>
      </p:sp>
      <p:sp>
        <p:nvSpPr>
          <p:cNvPr id="1367" name="Google Shape;1367;p40"/>
          <p:cNvSpPr txBox="1"/>
          <p:nvPr/>
        </p:nvSpPr>
        <p:spPr>
          <a:xfrm>
            <a:off x="5876800" y="135362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100">
                <a:solidFill>
                  <a:schemeClr val="dk1"/>
                </a:solidFill>
                <a:latin typeface="Anton"/>
                <a:ea typeface="Anton"/>
                <a:cs typeface="Anton"/>
                <a:sym typeface="Anton"/>
              </a:rPr>
              <a:t>NEPTUNE</a:t>
            </a:r>
            <a:endParaRPr sz="2100">
              <a:solidFill>
                <a:schemeClr val="dk1"/>
              </a:solidFill>
              <a:latin typeface="Anton"/>
              <a:ea typeface="Anton"/>
              <a:cs typeface="Anton"/>
              <a:sym typeface="Anton"/>
            </a:endParaRPr>
          </a:p>
        </p:txBody>
      </p:sp>
      <p:sp>
        <p:nvSpPr>
          <p:cNvPr id="1368" name="Google Shape;1368;p40"/>
          <p:cNvSpPr txBox="1"/>
          <p:nvPr/>
        </p:nvSpPr>
        <p:spPr>
          <a:xfrm>
            <a:off x="5876798" y="1615226"/>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Neptune is the farthest planet from the Sun</a:t>
            </a:r>
            <a:endParaRPr>
              <a:solidFill>
                <a:schemeClr val="dk1"/>
              </a:solidFill>
              <a:latin typeface="Syne"/>
              <a:ea typeface="Syne"/>
              <a:cs typeface="Syne"/>
              <a:sym typeface="Syne"/>
            </a:endParaRPr>
          </a:p>
        </p:txBody>
      </p:sp>
      <p:cxnSp>
        <p:nvCxnSpPr>
          <p:cNvPr id="1369" name="Google Shape;1369;p40"/>
          <p:cNvCxnSpPr>
            <a:stCxn id="1354" idx="2"/>
            <a:endCxn id="1361" idx="0"/>
          </p:cNvCxnSpPr>
          <p:nvPr/>
        </p:nvCxnSpPr>
        <p:spPr>
          <a:xfrm>
            <a:off x="2114475" y="3281800"/>
            <a:ext cx="0" cy="276300"/>
          </a:xfrm>
          <a:prstGeom prst="straightConnector1">
            <a:avLst/>
          </a:prstGeom>
          <a:noFill/>
          <a:ln cap="flat" cmpd="sng" w="19050">
            <a:solidFill>
              <a:schemeClr val="accent3"/>
            </a:solidFill>
            <a:prstDash val="solid"/>
            <a:round/>
            <a:headEnd len="med" w="med" type="none"/>
            <a:tailEnd len="med" w="med" type="none"/>
          </a:ln>
        </p:spPr>
      </p:cxnSp>
      <p:cxnSp>
        <p:nvCxnSpPr>
          <p:cNvPr id="1370" name="Google Shape;1370;p40"/>
          <p:cNvCxnSpPr>
            <a:stCxn id="1355" idx="0"/>
            <a:endCxn id="1364" idx="2"/>
          </p:cNvCxnSpPr>
          <p:nvPr/>
        </p:nvCxnSpPr>
        <p:spPr>
          <a:xfrm rot="10800000">
            <a:off x="3752842" y="2188000"/>
            <a:ext cx="0" cy="233400"/>
          </a:xfrm>
          <a:prstGeom prst="straightConnector1">
            <a:avLst/>
          </a:prstGeom>
          <a:noFill/>
          <a:ln cap="flat" cmpd="sng" w="19050">
            <a:solidFill>
              <a:schemeClr val="accent2"/>
            </a:solidFill>
            <a:prstDash val="solid"/>
            <a:round/>
            <a:headEnd len="med" w="med" type="none"/>
            <a:tailEnd len="med" w="med" type="none"/>
          </a:ln>
        </p:spPr>
      </p:cxnSp>
      <p:cxnSp>
        <p:nvCxnSpPr>
          <p:cNvPr id="1371" name="Google Shape;1371;p40"/>
          <p:cNvCxnSpPr>
            <a:stCxn id="1356" idx="2"/>
            <a:endCxn id="1365" idx="0"/>
          </p:cNvCxnSpPr>
          <p:nvPr/>
        </p:nvCxnSpPr>
        <p:spPr>
          <a:xfrm>
            <a:off x="5391208" y="3281800"/>
            <a:ext cx="0" cy="276300"/>
          </a:xfrm>
          <a:prstGeom prst="straightConnector1">
            <a:avLst/>
          </a:prstGeom>
          <a:noFill/>
          <a:ln cap="flat" cmpd="sng" w="19050">
            <a:solidFill>
              <a:schemeClr val="accent1"/>
            </a:solidFill>
            <a:prstDash val="solid"/>
            <a:round/>
            <a:headEnd len="med" w="med" type="none"/>
            <a:tailEnd len="med" w="med" type="none"/>
          </a:ln>
        </p:spPr>
      </p:cxnSp>
      <p:cxnSp>
        <p:nvCxnSpPr>
          <p:cNvPr id="1372" name="Google Shape;1372;p40"/>
          <p:cNvCxnSpPr>
            <a:stCxn id="1357" idx="0"/>
            <a:endCxn id="1368" idx="2"/>
          </p:cNvCxnSpPr>
          <p:nvPr/>
        </p:nvCxnSpPr>
        <p:spPr>
          <a:xfrm rot="10800000">
            <a:off x="7029575" y="2188000"/>
            <a:ext cx="0" cy="23340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6" name="Shape 1376"/>
        <p:cNvGrpSpPr/>
        <p:nvPr/>
      </p:nvGrpSpPr>
      <p:grpSpPr>
        <a:xfrm>
          <a:off x="0" y="0"/>
          <a:ext cx="0" cy="0"/>
          <a:chOff x="0" y="0"/>
          <a:chExt cx="0" cy="0"/>
        </a:xfrm>
      </p:grpSpPr>
      <p:sp>
        <p:nvSpPr>
          <p:cNvPr id="1377" name="Google Shape;1377;p41"/>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YOU CAN USE AN INFOGRAPHIC</a:t>
            </a:r>
            <a:endParaRPr/>
          </a:p>
        </p:txBody>
      </p:sp>
      <p:sp>
        <p:nvSpPr>
          <p:cNvPr id="1378" name="Google Shape;1378;p41"/>
          <p:cNvSpPr/>
          <p:nvPr/>
        </p:nvSpPr>
        <p:spPr>
          <a:xfrm flipH="1">
            <a:off x="1816425" y="2569775"/>
            <a:ext cx="5504400" cy="486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100">
                <a:solidFill>
                  <a:schemeClr val="dk1"/>
                </a:solidFill>
                <a:latin typeface="Anton"/>
                <a:ea typeface="Anton"/>
                <a:cs typeface="Anton"/>
                <a:sym typeface="Anton"/>
              </a:rPr>
              <a:t>THE MOON</a:t>
            </a:r>
            <a:endParaRPr sz="2100">
              <a:solidFill>
                <a:schemeClr val="dk1"/>
              </a:solidFill>
              <a:latin typeface="Anton"/>
              <a:ea typeface="Anton"/>
              <a:cs typeface="Anton"/>
              <a:sym typeface="Anton"/>
            </a:endParaRPr>
          </a:p>
        </p:txBody>
      </p:sp>
      <p:sp>
        <p:nvSpPr>
          <p:cNvPr id="1379" name="Google Shape;1379;p41"/>
          <p:cNvSpPr txBox="1"/>
          <p:nvPr/>
        </p:nvSpPr>
        <p:spPr>
          <a:xfrm>
            <a:off x="706475" y="1094000"/>
            <a:ext cx="2219700" cy="486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1"/>
                </a:solidFill>
                <a:latin typeface="Anton"/>
                <a:ea typeface="Anton"/>
                <a:cs typeface="Anton"/>
                <a:sym typeface="Anton"/>
              </a:rPr>
              <a:t>MERCURY</a:t>
            </a:r>
            <a:endParaRPr sz="2100">
              <a:solidFill>
                <a:schemeClr val="dk1"/>
              </a:solidFill>
              <a:latin typeface="Anton"/>
              <a:ea typeface="Anton"/>
              <a:cs typeface="Anton"/>
              <a:sym typeface="Anton"/>
            </a:endParaRPr>
          </a:p>
        </p:txBody>
      </p:sp>
      <p:sp>
        <p:nvSpPr>
          <p:cNvPr id="1380" name="Google Shape;1380;p41"/>
          <p:cNvSpPr txBox="1"/>
          <p:nvPr/>
        </p:nvSpPr>
        <p:spPr>
          <a:xfrm>
            <a:off x="706475" y="4121975"/>
            <a:ext cx="2219700" cy="486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1"/>
                </a:solidFill>
                <a:latin typeface="Anton"/>
                <a:ea typeface="Anton"/>
                <a:cs typeface="Anton"/>
                <a:sym typeface="Anton"/>
              </a:rPr>
              <a:t>VENUS</a:t>
            </a:r>
            <a:endParaRPr sz="2100">
              <a:solidFill>
                <a:schemeClr val="dk1"/>
              </a:solidFill>
              <a:latin typeface="Anton"/>
              <a:ea typeface="Anton"/>
              <a:cs typeface="Anton"/>
              <a:sym typeface="Anton"/>
            </a:endParaRPr>
          </a:p>
        </p:txBody>
      </p:sp>
      <p:sp>
        <p:nvSpPr>
          <p:cNvPr id="1381" name="Google Shape;1381;p41"/>
          <p:cNvSpPr txBox="1"/>
          <p:nvPr/>
        </p:nvSpPr>
        <p:spPr>
          <a:xfrm>
            <a:off x="706475" y="1580600"/>
            <a:ext cx="22197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Syne"/>
                <a:ea typeface="Syne"/>
                <a:cs typeface="Syne"/>
                <a:sym typeface="Syne"/>
              </a:rPr>
              <a:t>Mercury is the closest planet to the Sun</a:t>
            </a:r>
            <a:endParaRPr>
              <a:solidFill>
                <a:schemeClr val="dk1"/>
              </a:solidFill>
              <a:latin typeface="Syne"/>
              <a:ea typeface="Syne"/>
              <a:cs typeface="Syne"/>
              <a:sym typeface="Syne"/>
            </a:endParaRPr>
          </a:p>
        </p:txBody>
      </p:sp>
      <p:sp>
        <p:nvSpPr>
          <p:cNvPr id="1382" name="Google Shape;1382;p41"/>
          <p:cNvSpPr txBox="1"/>
          <p:nvPr/>
        </p:nvSpPr>
        <p:spPr>
          <a:xfrm>
            <a:off x="706475" y="3549272"/>
            <a:ext cx="22197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Syne"/>
                <a:ea typeface="Syne"/>
                <a:cs typeface="Syne"/>
                <a:sym typeface="Syne"/>
              </a:rPr>
              <a:t>Venus is the second planet from the Sun</a:t>
            </a:r>
            <a:endParaRPr>
              <a:solidFill>
                <a:schemeClr val="dk1"/>
              </a:solidFill>
              <a:latin typeface="Syne"/>
              <a:ea typeface="Syne"/>
              <a:cs typeface="Syne"/>
              <a:sym typeface="Syne"/>
            </a:endParaRPr>
          </a:p>
        </p:txBody>
      </p:sp>
      <p:sp>
        <p:nvSpPr>
          <p:cNvPr id="1383" name="Google Shape;1383;p41"/>
          <p:cNvSpPr txBox="1"/>
          <p:nvPr/>
        </p:nvSpPr>
        <p:spPr>
          <a:xfrm>
            <a:off x="3458775" y="1094000"/>
            <a:ext cx="2219700" cy="486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1"/>
                </a:solidFill>
                <a:latin typeface="Anton"/>
                <a:ea typeface="Anton"/>
                <a:cs typeface="Anton"/>
                <a:sym typeface="Anton"/>
              </a:rPr>
              <a:t>MARS</a:t>
            </a:r>
            <a:endParaRPr sz="2100">
              <a:solidFill>
                <a:schemeClr val="dk1"/>
              </a:solidFill>
              <a:latin typeface="Anton"/>
              <a:ea typeface="Anton"/>
              <a:cs typeface="Anton"/>
              <a:sym typeface="Anton"/>
            </a:endParaRPr>
          </a:p>
        </p:txBody>
      </p:sp>
      <p:sp>
        <p:nvSpPr>
          <p:cNvPr id="1384" name="Google Shape;1384;p41"/>
          <p:cNvSpPr txBox="1"/>
          <p:nvPr/>
        </p:nvSpPr>
        <p:spPr>
          <a:xfrm>
            <a:off x="3458775" y="4121975"/>
            <a:ext cx="2219700" cy="486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1"/>
                </a:solidFill>
                <a:latin typeface="Anton"/>
                <a:ea typeface="Anton"/>
                <a:cs typeface="Anton"/>
                <a:sym typeface="Anton"/>
              </a:rPr>
              <a:t>JUPITER</a:t>
            </a:r>
            <a:endParaRPr sz="2100">
              <a:solidFill>
                <a:schemeClr val="dk1"/>
              </a:solidFill>
              <a:latin typeface="Anton"/>
              <a:ea typeface="Anton"/>
              <a:cs typeface="Anton"/>
              <a:sym typeface="Anton"/>
            </a:endParaRPr>
          </a:p>
        </p:txBody>
      </p:sp>
      <p:sp>
        <p:nvSpPr>
          <p:cNvPr id="1385" name="Google Shape;1385;p41"/>
          <p:cNvSpPr txBox="1"/>
          <p:nvPr/>
        </p:nvSpPr>
        <p:spPr>
          <a:xfrm>
            <a:off x="3458780" y="1580600"/>
            <a:ext cx="22197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Syne"/>
                <a:ea typeface="Syne"/>
                <a:cs typeface="Syne"/>
                <a:sym typeface="Syne"/>
              </a:rPr>
              <a:t>Despite being red, Mars is a very cold place</a:t>
            </a:r>
            <a:endParaRPr>
              <a:solidFill>
                <a:schemeClr val="dk1"/>
              </a:solidFill>
              <a:latin typeface="Syne"/>
              <a:ea typeface="Syne"/>
              <a:cs typeface="Syne"/>
              <a:sym typeface="Syne"/>
            </a:endParaRPr>
          </a:p>
        </p:txBody>
      </p:sp>
      <p:sp>
        <p:nvSpPr>
          <p:cNvPr id="1386" name="Google Shape;1386;p41"/>
          <p:cNvSpPr txBox="1"/>
          <p:nvPr/>
        </p:nvSpPr>
        <p:spPr>
          <a:xfrm>
            <a:off x="3458775" y="3549272"/>
            <a:ext cx="22197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Syne"/>
                <a:ea typeface="Syne"/>
                <a:cs typeface="Syne"/>
                <a:sym typeface="Syne"/>
              </a:rPr>
              <a:t>Jupiter is the biggest planet of them all</a:t>
            </a:r>
            <a:endParaRPr>
              <a:solidFill>
                <a:schemeClr val="dk1"/>
              </a:solidFill>
              <a:latin typeface="Syne"/>
              <a:ea typeface="Syne"/>
              <a:cs typeface="Syne"/>
              <a:sym typeface="Syne"/>
            </a:endParaRPr>
          </a:p>
        </p:txBody>
      </p:sp>
      <p:sp>
        <p:nvSpPr>
          <p:cNvPr id="1387" name="Google Shape;1387;p41"/>
          <p:cNvSpPr txBox="1"/>
          <p:nvPr/>
        </p:nvSpPr>
        <p:spPr>
          <a:xfrm>
            <a:off x="6211086" y="1094000"/>
            <a:ext cx="2219700" cy="486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1"/>
                </a:solidFill>
                <a:latin typeface="Anton"/>
                <a:ea typeface="Anton"/>
                <a:cs typeface="Anton"/>
                <a:sym typeface="Anton"/>
              </a:rPr>
              <a:t>SATURN</a:t>
            </a:r>
            <a:endParaRPr sz="2100">
              <a:solidFill>
                <a:schemeClr val="dk1"/>
              </a:solidFill>
              <a:latin typeface="Anton"/>
              <a:ea typeface="Anton"/>
              <a:cs typeface="Anton"/>
              <a:sym typeface="Anton"/>
            </a:endParaRPr>
          </a:p>
        </p:txBody>
      </p:sp>
      <p:sp>
        <p:nvSpPr>
          <p:cNvPr id="1388" name="Google Shape;1388;p41"/>
          <p:cNvSpPr txBox="1"/>
          <p:nvPr/>
        </p:nvSpPr>
        <p:spPr>
          <a:xfrm>
            <a:off x="6211086" y="4121975"/>
            <a:ext cx="2219700" cy="486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1"/>
                </a:solidFill>
                <a:latin typeface="Anton"/>
                <a:ea typeface="Anton"/>
                <a:cs typeface="Anton"/>
                <a:sym typeface="Anton"/>
              </a:rPr>
              <a:t>NEPTUNE</a:t>
            </a:r>
            <a:endParaRPr sz="2100">
              <a:solidFill>
                <a:schemeClr val="dk1"/>
              </a:solidFill>
              <a:latin typeface="Anton"/>
              <a:ea typeface="Anton"/>
              <a:cs typeface="Anton"/>
              <a:sym typeface="Anton"/>
            </a:endParaRPr>
          </a:p>
        </p:txBody>
      </p:sp>
      <p:sp>
        <p:nvSpPr>
          <p:cNvPr id="1389" name="Google Shape;1389;p41"/>
          <p:cNvSpPr txBox="1"/>
          <p:nvPr/>
        </p:nvSpPr>
        <p:spPr>
          <a:xfrm>
            <a:off x="6211086" y="1580600"/>
            <a:ext cx="22197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Syne"/>
                <a:ea typeface="Syne"/>
                <a:cs typeface="Syne"/>
                <a:sym typeface="Syne"/>
              </a:rPr>
              <a:t>Saturn is a gas giant and has several rings</a:t>
            </a:r>
            <a:endParaRPr>
              <a:solidFill>
                <a:schemeClr val="dk1"/>
              </a:solidFill>
              <a:latin typeface="Syne"/>
              <a:ea typeface="Syne"/>
              <a:cs typeface="Syne"/>
              <a:sym typeface="Syne"/>
            </a:endParaRPr>
          </a:p>
        </p:txBody>
      </p:sp>
      <p:sp>
        <p:nvSpPr>
          <p:cNvPr id="1390" name="Google Shape;1390;p41"/>
          <p:cNvSpPr txBox="1"/>
          <p:nvPr/>
        </p:nvSpPr>
        <p:spPr>
          <a:xfrm>
            <a:off x="6211086" y="3549272"/>
            <a:ext cx="22197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Syne"/>
                <a:ea typeface="Syne"/>
                <a:cs typeface="Syne"/>
                <a:sym typeface="Syne"/>
              </a:rPr>
              <a:t>Neptune is the farthest planet from the Sun</a:t>
            </a:r>
            <a:endParaRPr>
              <a:solidFill>
                <a:schemeClr val="dk1"/>
              </a:solidFill>
              <a:latin typeface="Syne"/>
              <a:ea typeface="Syne"/>
              <a:cs typeface="Syne"/>
              <a:sym typeface="Syne"/>
            </a:endParaRPr>
          </a:p>
        </p:txBody>
      </p:sp>
      <p:cxnSp>
        <p:nvCxnSpPr>
          <p:cNvPr id="1391" name="Google Shape;1391;p41"/>
          <p:cNvCxnSpPr>
            <a:stCxn id="1381" idx="2"/>
            <a:endCxn id="1378" idx="0"/>
          </p:cNvCxnSpPr>
          <p:nvPr/>
        </p:nvCxnSpPr>
        <p:spPr>
          <a:xfrm flipH="1" rot="-5400000">
            <a:off x="2984225" y="985400"/>
            <a:ext cx="416400" cy="2752200"/>
          </a:xfrm>
          <a:prstGeom prst="bentConnector3">
            <a:avLst>
              <a:gd fmla="val 50009" name="adj1"/>
            </a:avLst>
          </a:prstGeom>
          <a:noFill/>
          <a:ln cap="flat" cmpd="sng" w="19050">
            <a:solidFill>
              <a:schemeClr val="dk2"/>
            </a:solidFill>
            <a:prstDash val="solid"/>
            <a:round/>
            <a:headEnd len="med" w="med" type="none"/>
            <a:tailEnd len="med" w="med" type="none"/>
          </a:ln>
        </p:spPr>
      </p:cxnSp>
      <p:cxnSp>
        <p:nvCxnSpPr>
          <p:cNvPr id="1392" name="Google Shape;1392;p41"/>
          <p:cNvCxnSpPr>
            <a:stCxn id="1378" idx="0"/>
            <a:endCxn id="1389" idx="2"/>
          </p:cNvCxnSpPr>
          <p:nvPr/>
        </p:nvCxnSpPr>
        <p:spPr>
          <a:xfrm rot="-5400000">
            <a:off x="5736525" y="985475"/>
            <a:ext cx="416400" cy="2752200"/>
          </a:xfrm>
          <a:prstGeom prst="bentConnector3">
            <a:avLst>
              <a:gd fmla="val 50009" name="adj1"/>
            </a:avLst>
          </a:prstGeom>
          <a:noFill/>
          <a:ln cap="flat" cmpd="sng" w="19050">
            <a:solidFill>
              <a:schemeClr val="accent2"/>
            </a:solidFill>
            <a:prstDash val="solid"/>
            <a:round/>
            <a:headEnd len="med" w="med" type="none"/>
            <a:tailEnd len="med" w="med" type="none"/>
          </a:ln>
        </p:spPr>
      </p:cxnSp>
      <p:cxnSp>
        <p:nvCxnSpPr>
          <p:cNvPr id="1393" name="Google Shape;1393;p41"/>
          <p:cNvCxnSpPr>
            <a:stCxn id="1378" idx="2"/>
            <a:endCxn id="1382" idx="0"/>
          </p:cNvCxnSpPr>
          <p:nvPr/>
        </p:nvCxnSpPr>
        <p:spPr>
          <a:xfrm rot="5400000">
            <a:off x="2946075" y="1926725"/>
            <a:ext cx="492900" cy="2752200"/>
          </a:xfrm>
          <a:prstGeom prst="bentConnector3">
            <a:avLst>
              <a:gd fmla="val 50000" name="adj1"/>
            </a:avLst>
          </a:prstGeom>
          <a:noFill/>
          <a:ln cap="flat" cmpd="sng" w="19050">
            <a:solidFill>
              <a:schemeClr val="accent3"/>
            </a:solidFill>
            <a:prstDash val="solid"/>
            <a:round/>
            <a:headEnd len="med" w="med" type="none"/>
            <a:tailEnd len="med" w="med" type="none"/>
          </a:ln>
        </p:spPr>
      </p:cxnSp>
      <p:cxnSp>
        <p:nvCxnSpPr>
          <p:cNvPr id="1394" name="Google Shape;1394;p41"/>
          <p:cNvCxnSpPr>
            <a:stCxn id="1378" idx="2"/>
            <a:endCxn id="1390" idx="0"/>
          </p:cNvCxnSpPr>
          <p:nvPr/>
        </p:nvCxnSpPr>
        <p:spPr>
          <a:xfrm flipH="1" rot="-5400000">
            <a:off x="5698275" y="1926725"/>
            <a:ext cx="492900" cy="27522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395" name="Google Shape;1395;p41"/>
          <p:cNvCxnSpPr>
            <a:stCxn id="1385" idx="2"/>
            <a:endCxn id="1378" idx="0"/>
          </p:cNvCxnSpPr>
          <p:nvPr/>
        </p:nvCxnSpPr>
        <p:spPr>
          <a:xfrm>
            <a:off x="4568630" y="2153300"/>
            <a:ext cx="0" cy="416400"/>
          </a:xfrm>
          <a:prstGeom prst="straightConnector1">
            <a:avLst/>
          </a:prstGeom>
          <a:noFill/>
          <a:ln cap="flat" cmpd="sng" w="19050">
            <a:solidFill>
              <a:schemeClr val="accent3"/>
            </a:solidFill>
            <a:prstDash val="solid"/>
            <a:round/>
            <a:headEnd len="med" w="med" type="none"/>
            <a:tailEnd len="med" w="med" type="none"/>
          </a:ln>
        </p:spPr>
      </p:cxnSp>
      <p:cxnSp>
        <p:nvCxnSpPr>
          <p:cNvPr id="1396" name="Google Shape;1396;p41"/>
          <p:cNvCxnSpPr>
            <a:stCxn id="1378" idx="2"/>
            <a:endCxn id="1386" idx="0"/>
          </p:cNvCxnSpPr>
          <p:nvPr/>
        </p:nvCxnSpPr>
        <p:spPr>
          <a:xfrm>
            <a:off x="4568625" y="3056375"/>
            <a:ext cx="0" cy="49290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0" name="Shape 1400"/>
        <p:cNvGrpSpPr/>
        <p:nvPr/>
      </p:nvGrpSpPr>
      <p:grpSpPr>
        <a:xfrm>
          <a:off x="0" y="0"/>
          <a:ext cx="0" cy="0"/>
          <a:chOff x="0" y="0"/>
          <a:chExt cx="0" cy="0"/>
        </a:xfrm>
      </p:grpSpPr>
      <p:sp>
        <p:nvSpPr>
          <p:cNvPr id="1401" name="Google Shape;1401;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1402" name="Google Shape;1402;p42"/>
          <p:cNvGraphicFramePr/>
          <p:nvPr/>
        </p:nvGraphicFramePr>
        <p:xfrm>
          <a:off x="720000" y="1569208"/>
          <a:ext cx="3000000" cy="3000000"/>
        </p:xfrm>
        <a:graphic>
          <a:graphicData uri="http://schemas.openxmlformats.org/drawingml/2006/table">
            <a:tbl>
              <a:tblPr>
                <a:noFill/>
                <a:tableStyleId>{5079FFC8-C349-4186-A363-38E6C22C3BAC}</a:tableStyleId>
              </a:tblPr>
              <a:tblGrid>
                <a:gridCol w="2596050"/>
                <a:gridCol w="2596050"/>
                <a:gridCol w="2511900"/>
              </a:tblGrid>
              <a:tr h="544350">
                <a:tc>
                  <a:txBody>
                    <a:bodyPr/>
                    <a:lstStyle/>
                    <a:p>
                      <a:pPr indent="0" lvl="0" marL="0" rtl="0" algn="l">
                        <a:spcBef>
                          <a:spcPts val="0"/>
                        </a:spcBef>
                        <a:spcAft>
                          <a:spcPts val="0"/>
                        </a:spcAft>
                        <a:buNone/>
                      </a:pPr>
                      <a:r>
                        <a:rPr lang="en" sz="2100">
                          <a:solidFill>
                            <a:schemeClr val="accent4"/>
                          </a:solidFill>
                          <a:latin typeface="Anton"/>
                          <a:ea typeface="Anton"/>
                          <a:cs typeface="Anton"/>
                          <a:sym typeface="Anton"/>
                        </a:rPr>
                        <a:t>YEAR</a:t>
                      </a:r>
                      <a:endParaRPr sz="2100">
                        <a:solidFill>
                          <a:schemeClr val="accent4"/>
                        </a:solidFill>
                        <a:latin typeface="Anton"/>
                        <a:ea typeface="Anton"/>
                        <a:cs typeface="Anton"/>
                        <a:sym typeface="Anton"/>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sz="2100">
                          <a:solidFill>
                            <a:schemeClr val="accent4"/>
                          </a:solidFill>
                          <a:latin typeface="Anton"/>
                          <a:ea typeface="Anton"/>
                          <a:cs typeface="Anton"/>
                          <a:sym typeface="Anton"/>
                        </a:rPr>
                        <a:t>VENUS</a:t>
                      </a:r>
                      <a:endParaRPr sz="2100">
                        <a:solidFill>
                          <a:schemeClr val="accent4"/>
                        </a:solidFill>
                        <a:latin typeface="Anton"/>
                        <a:ea typeface="Anton"/>
                        <a:cs typeface="Anton"/>
                        <a:sym typeface="Anton"/>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sz="2100">
                          <a:solidFill>
                            <a:schemeClr val="accent4"/>
                          </a:solidFill>
                          <a:latin typeface="Anton"/>
                          <a:ea typeface="Anton"/>
                          <a:cs typeface="Anton"/>
                          <a:sym typeface="Anton"/>
                        </a:rPr>
                        <a:t>MARS</a:t>
                      </a:r>
                      <a:endParaRPr sz="2100">
                        <a:solidFill>
                          <a:schemeClr val="accent4"/>
                        </a:solidFill>
                        <a:latin typeface="Anton"/>
                        <a:ea typeface="Anton"/>
                        <a:cs typeface="Anton"/>
                        <a:sym typeface="Anton"/>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solidFill>
                      <a:schemeClr val="dk1"/>
                    </a:solidFill>
                  </a:tcPr>
                </a:tc>
              </a:tr>
              <a:tr h="544350">
                <a:tc>
                  <a:txBody>
                    <a:bodyPr/>
                    <a:lstStyle/>
                    <a:p>
                      <a:pPr indent="0" lvl="0" marL="0" rtl="0" algn="l">
                        <a:spcBef>
                          <a:spcPts val="0"/>
                        </a:spcBef>
                        <a:spcAft>
                          <a:spcPts val="0"/>
                        </a:spcAft>
                        <a:buNone/>
                      </a:pPr>
                      <a:r>
                        <a:rPr lang="en" sz="2100">
                          <a:solidFill>
                            <a:schemeClr val="accent4"/>
                          </a:solidFill>
                          <a:latin typeface="Anton"/>
                          <a:ea typeface="Anton"/>
                          <a:cs typeface="Anton"/>
                          <a:sym typeface="Anton"/>
                        </a:rPr>
                        <a:t>20XX</a:t>
                      </a:r>
                      <a:endParaRPr sz="2100">
                        <a:solidFill>
                          <a:schemeClr val="accent4"/>
                        </a:solidFill>
                        <a:latin typeface="Anton"/>
                        <a:ea typeface="Anton"/>
                        <a:cs typeface="Anton"/>
                        <a:sym typeface="Anton"/>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accent4"/>
                          </a:solidFill>
                          <a:latin typeface="Syne"/>
                          <a:ea typeface="Syne"/>
                          <a:cs typeface="Syne"/>
                          <a:sym typeface="Syne"/>
                        </a:rPr>
                        <a:t>$0.30</a:t>
                      </a:r>
                      <a:endParaRPr>
                        <a:solidFill>
                          <a:schemeClr val="accent4"/>
                        </a:solidFill>
                        <a:latin typeface="Syne"/>
                        <a:ea typeface="Syne"/>
                        <a:cs typeface="Syne"/>
                        <a:sym typeface="Syne"/>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accent4"/>
                          </a:solidFill>
                          <a:latin typeface="Syne"/>
                          <a:ea typeface="Syne"/>
                          <a:cs typeface="Syne"/>
                          <a:sym typeface="Syne"/>
                        </a:rPr>
                        <a:t>$31.90</a:t>
                      </a:r>
                      <a:endParaRPr>
                        <a:solidFill>
                          <a:schemeClr val="accent4"/>
                        </a:solidFill>
                        <a:latin typeface="Syne"/>
                        <a:ea typeface="Syne"/>
                        <a:cs typeface="Syne"/>
                        <a:sym typeface="Syne"/>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5"/>
                    </a:solidFill>
                  </a:tcPr>
                </a:tc>
              </a:tr>
              <a:tr h="544350">
                <a:tc>
                  <a:txBody>
                    <a:bodyPr/>
                    <a:lstStyle/>
                    <a:p>
                      <a:pPr indent="0" lvl="0" marL="0" rtl="0" algn="l">
                        <a:spcBef>
                          <a:spcPts val="0"/>
                        </a:spcBef>
                        <a:spcAft>
                          <a:spcPts val="0"/>
                        </a:spcAft>
                        <a:buNone/>
                      </a:pPr>
                      <a:r>
                        <a:rPr lang="en" sz="2100">
                          <a:solidFill>
                            <a:schemeClr val="accent4"/>
                          </a:solidFill>
                          <a:latin typeface="Anton"/>
                          <a:ea typeface="Anton"/>
                          <a:cs typeface="Anton"/>
                          <a:sym typeface="Anton"/>
                        </a:rPr>
                        <a:t>20XX</a:t>
                      </a:r>
                      <a:endParaRPr sz="2100">
                        <a:solidFill>
                          <a:schemeClr val="accent4"/>
                        </a:solidFill>
                        <a:latin typeface="Anton"/>
                        <a:ea typeface="Anton"/>
                        <a:cs typeface="Anton"/>
                        <a:sym typeface="Anton"/>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accent4"/>
                          </a:solidFill>
                          <a:latin typeface="Syne"/>
                          <a:ea typeface="Syne"/>
                          <a:cs typeface="Syne"/>
                          <a:sym typeface="Syne"/>
                        </a:rPr>
                        <a:t>$3.90</a:t>
                      </a:r>
                      <a:endParaRPr>
                        <a:solidFill>
                          <a:schemeClr val="accent4"/>
                        </a:solidFill>
                        <a:latin typeface="Syne"/>
                        <a:ea typeface="Syne"/>
                        <a:cs typeface="Syne"/>
                        <a:sym typeface="Syne"/>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accent4"/>
                          </a:solidFill>
                          <a:latin typeface="Syne"/>
                          <a:ea typeface="Syne"/>
                          <a:cs typeface="Syne"/>
                          <a:sym typeface="Syne"/>
                        </a:rPr>
                        <a:t>$15.40</a:t>
                      </a:r>
                      <a:endParaRPr>
                        <a:solidFill>
                          <a:schemeClr val="accent4"/>
                        </a:solidFill>
                        <a:latin typeface="Syne"/>
                        <a:ea typeface="Syne"/>
                        <a:cs typeface="Syne"/>
                        <a:sym typeface="Syne"/>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5"/>
                    </a:solidFill>
                  </a:tcPr>
                </a:tc>
              </a:tr>
              <a:tr h="544350">
                <a:tc>
                  <a:txBody>
                    <a:bodyPr/>
                    <a:lstStyle/>
                    <a:p>
                      <a:pPr indent="0" lvl="0" marL="0" rtl="0" algn="l">
                        <a:spcBef>
                          <a:spcPts val="0"/>
                        </a:spcBef>
                        <a:spcAft>
                          <a:spcPts val="0"/>
                        </a:spcAft>
                        <a:buNone/>
                      </a:pPr>
                      <a:r>
                        <a:rPr lang="en" sz="2100">
                          <a:solidFill>
                            <a:schemeClr val="accent4"/>
                          </a:solidFill>
                          <a:latin typeface="Anton"/>
                          <a:ea typeface="Anton"/>
                          <a:cs typeface="Anton"/>
                          <a:sym typeface="Anton"/>
                        </a:rPr>
                        <a:t>20XX</a:t>
                      </a:r>
                      <a:endParaRPr sz="2100">
                        <a:solidFill>
                          <a:schemeClr val="accent4"/>
                        </a:solidFill>
                        <a:latin typeface="Anton"/>
                        <a:ea typeface="Anton"/>
                        <a:cs typeface="Anton"/>
                        <a:sym typeface="Anton"/>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accent4"/>
                          </a:solidFill>
                          <a:latin typeface="Syne"/>
                          <a:ea typeface="Syne"/>
                          <a:cs typeface="Syne"/>
                          <a:sym typeface="Syne"/>
                        </a:rPr>
                        <a:t>$157.30</a:t>
                      </a:r>
                      <a:endParaRPr>
                        <a:solidFill>
                          <a:schemeClr val="accent4"/>
                        </a:solidFill>
                        <a:latin typeface="Syne"/>
                        <a:ea typeface="Syne"/>
                        <a:cs typeface="Syne"/>
                        <a:sym typeface="Syne"/>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accent4"/>
                          </a:solidFill>
                          <a:latin typeface="Syne"/>
                          <a:ea typeface="Syne"/>
                          <a:cs typeface="Syne"/>
                          <a:sym typeface="Syne"/>
                        </a:rPr>
                        <a:t>$492.80</a:t>
                      </a:r>
                      <a:endParaRPr>
                        <a:solidFill>
                          <a:schemeClr val="accent4"/>
                        </a:solidFill>
                        <a:latin typeface="Syne"/>
                        <a:ea typeface="Syne"/>
                        <a:cs typeface="Syne"/>
                        <a:sym typeface="Syne"/>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5"/>
                    </a:solidFill>
                  </a:tcPr>
                </a:tc>
              </a:tr>
              <a:tr h="544350">
                <a:tc>
                  <a:txBody>
                    <a:bodyPr/>
                    <a:lstStyle/>
                    <a:p>
                      <a:pPr indent="0" lvl="0" marL="0" rtl="0" algn="l">
                        <a:spcBef>
                          <a:spcPts val="0"/>
                        </a:spcBef>
                        <a:spcAft>
                          <a:spcPts val="0"/>
                        </a:spcAft>
                        <a:buNone/>
                      </a:pPr>
                      <a:r>
                        <a:rPr lang="en" sz="2100">
                          <a:solidFill>
                            <a:schemeClr val="accent4"/>
                          </a:solidFill>
                          <a:latin typeface="Anton"/>
                          <a:ea typeface="Anton"/>
                          <a:cs typeface="Anton"/>
                          <a:sym typeface="Anton"/>
                        </a:rPr>
                        <a:t>20XX</a:t>
                      </a:r>
                      <a:endParaRPr sz="2100">
                        <a:solidFill>
                          <a:schemeClr val="accent4"/>
                        </a:solidFill>
                        <a:latin typeface="Anton"/>
                        <a:ea typeface="Anton"/>
                        <a:cs typeface="Anton"/>
                        <a:sym typeface="Anton"/>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accent4"/>
                          </a:solidFill>
                          <a:latin typeface="Syne"/>
                          <a:ea typeface="Syne"/>
                          <a:cs typeface="Syne"/>
                          <a:sym typeface="Syne"/>
                        </a:rPr>
                        <a:t>$3,368.20</a:t>
                      </a:r>
                      <a:endParaRPr>
                        <a:solidFill>
                          <a:schemeClr val="accent4"/>
                        </a:solidFill>
                        <a:latin typeface="Syne"/>
                        <a:ea typeface="Syne"/>
                        <a:cs typeface="Syne"/>
                        <a:sym typeface="Syne"/>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accent4"/>
                          </a:solidFill>
                          <a:latin typeface="Syne"/>
                          <a:ea typeface="Syne"/>
                          <a:cs typeface="Syne"/>
                          <a:sym typeface="Syne"/>
                        </a:rPr>
                        <a:t>$13,929.80</a:t>
                      </a:r>
                      <a:endParaRPr>
                        <a:solidFill>
                          <a:schemeClr val="accent4"/>
                        </a:solidFill>
                        <a:latin typeface="Syne"/>
                        <a:ea typeface="Syne"/>
                        <a:cs typeface="Syne"/>
                        <a:sym typeface="Syne"/>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solidFill>
                      <a:schemeClr val="accent5"/>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6" name="Shape 1406"/>
        <p:cNvGrpSpPr/>
        <p:nvPr/>
      </p:nvGrpSpPr>
      <p:grpSpPr>
        <a:xfrm>
          <a:off x="0" y="0"/>
          <a:ext cx="0" cy="0"/>
          <a:chOff x="0" y="0"/>
          <a:chExt cx="0" cy="0"/>
        </a:xfrm>
      </p:grpSpPr>
      <p:sp>
        <p:nvSpPr>
          <p:cNvPr id="1407" name="Google Shape;1407;p4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1408" name="Google Shape;1408;p43"/>
          <p:cNvSpPr txBox="1"/>
          <p:nvPr/>
        </p:nvSpPr>
        <p:spPr>
          <a:xfrm>
            <a:off x="6224688" y="1502125"/>
            <a:ext cx="21993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100">
                <a:solidFill>
                  <a:schemeClr val="dk1"/>
                </a:solidFill>
                <a:latin typeface="Anton"/>
                <a:ea typeface="Anton"/>
                <a:cs typeface="Anton"/>
                <a:sym typeface="Anton"/>
              </a:rPr>
              <a:t>MARS</a:t>
            </a:r>
            <a:endParaRPr sz="2100">
              <a:solidFill>
                <a:schemeClr val="dk1"/>
              </a:solidFill>
              <a:latin typeface="Anton"/>
              <a:ea typeface="Anton"/>
              <a:cs typeface="Anton"/>
              <a:sym typeface="Anton"/>
            </a:endParaRPr>
          </a:p>
        </p:txBody>
      </p:sp>
      <p:sp>
        <p:nvSpPr>
          <p:cNvPr id="1409" name="Google Shape;1409;p43"/>
          <p:cNvSpPr txBox="1"/>
          <p:nvPr/>
        </p:nvSpPr>
        <p:spPr>
          <a:xfrm>
            <a:off x="6224682" y="1835183"/>
            <a:ext cx="21993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a:ea typeface="Syne"/>
                <a:cs typeface="Syne"/>
                <a:sym typeface="Syne"/>
              </a:rPr>
              <a:t>Despite being red, Mars is actually a cold place</a:t>
            </a:r>
            <a:endParaRPr>
              <a:solidFill>
                <a:schemeClr val="dk1"/>
              </a:solidFill>
              <a:latin typeface="Syne"/>
              <a:ea typeface="Syne"/>
              <a:cs typeface="Syne"/>
              <a:sym typeface="Syne"/>
            </a:endParaRPr>
          </a:p>
        </p:txBody>
      </p:sp>
      <p:sp>
        <p:nvSpPr>
          <p:cNvPr id="1410" name="Google Shape;1410;p43"/>
          <p:cNvSpPr txBox="1"/>
          <p:nvPr/>
        </p:nvSpPr>
        <p:spPr>
          <a:xfrm>
            <a:off x="6224688" y="2902719"/>
            <a:ext cx="21993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100">
                <a:solidFill>
                  <a:schemeClr val="dk1"/>
                </a:solidFill>
                <a:latin typeface="Anton"/>
                <a:ea typeface="Anton"/>
                <a:cs typeface="Anton"/>
                <a:sym typeface="Anton"/>
              </a:rPr>
              <a:t>NEPTUNE</a:t>
            </a:r>
            <a:endParaRPr sz="2100">
              <a:solidFill>
                <a:schemeClr val="dk1"/>
              </a:solidFill>
              <a:latin typeface="Anton"/>
              <a:ea typeface="Anton"/>
              <a:cs typeface="Anton"/>
              <a:sym typeface="Anton"/>
            </a:endParaRPr>
          </a:p>
        </p:txBody>
      </p:sp>
      <p:sp>
        <p:nvSpPr>
          <p:cNvPr id="1411" name="Google Shape;1411;p43"/>
          <p:cNvSpPr txBox="1"/>
          <p:nvPr/>
        </p:nvSpPr>
        <p:spPr>
          <a:xfrm>
            <a:off x="6224682" y="3235727"/>
            <a:ext cx="21993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a:ea typeface="Syne"/>
                <a:cs typeface="Syne"/>
                <a:sym typeface="Syne"/>
              </a:rPr>
              <a:t>Neptune is the farthest planet from the Sun</a:t>
            </a:r>
            <a:endParaRPr>
              <a:solidFill>
                <a:schemeClr val="dk1"/>
              </a:solidFill>
              <a:latin typeface="Syne"/>
              <a:ea typeface="Syne"/>
              <a:cs typeface="Syne"/>
              <a:sym typeface="Syne"/>
            </a:endParaRPr>
          </a:p>
        </p:txBody>
      </p:sp>
      <p:sp>
        <p:nvSpPr>
          <p:cNvPr id="1412" name="Google Shape;1412;p43"/>
          <p:cNvSpPr txBox="1"/>
          <p:nvPr>
            <p:ph idx="4294967295" type="subTitle"/>
          </p:nvPr>
        </p:nvSpPr>
        <p:spPr>
          <a:xfrm>
            <a:off x="720000" y="4337450"/>
            <a:ext cx="7704000" cy="2664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t>Follow the link in the graph to modify its data and then paste the new one here. </a:t>
            </a:r>
            <a:r>
              <a:rPr b="1" lang="en" sz="1200" u="sng">
                <a:hlinkClick r:id="rId3"/>
              </a:rPr>
              <a:t>For more info, click here</a:t>
            </a:r>
            <a:endParaRPr b="1" sz="1200" u="sng"/>
          </a:p>
        </p:txBody>
      </p:sp>
      <p:pic>
        <p:nvPicPr>
          <p:cNvPr id="1413" name="Google Shape;1413;p43" title="Chart">
            <a:hlinkClick r:id="rId4"/>
          </p:cNvPr>
          <p:cNvPicPr preferRelativeResize="0"/>
          <p:nvPr/>
        </p:nvPicPr>
        <p:blipFill>
          <a:blip r:embed="rId5">
            <a:alphaModFix/>
          </a:blip>
          <a:stretch>
            <a:fillRect/>
          </a:stretch>
        </p:blipFill>
        <p:spPr>
          <a:xfrm>
            <a:off x="720012" y="1261170"/>
            <a:ext cx="4629399" cy="2862504"/>
          </a:xfrm>
          <a:prstGeom prst="rect">
            <a:avLst/>
          </a:prstGeom>
          <a:noFill/>
          <a:ln>
            <a:noFill/>
          </a:ln>
        </p:spPr>
      </p:pic>
      <p:sp>
        <p:nvSpPr>
          <p:cNvPr id="1414" name="Google Shape;1414;p43"/>
          <p:cNvSpPr/>
          <p:nvPr/>
        </p:nvSpPr>
        <p:spPr>
          <a:xfrm>
            <a:off x="5703900" y="1502125"/>
            <a:ext cx="368400" cy="383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3"/>
          <p:cNvSpPr/>
          <p:nvPr/>
        </p:nvSpPr>
        <p:spPr>
          <a:xfrm>
            <a:off x="5703900" y="2902725"/>
            <a:ext cx="368400" cy="383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9" name="Shape 1419"/>
        <p:cNvGrpSpPr/>
        <p:nvPr/>
      </p:nvGrpSpPr>
      <p:grpSpPr>
        <a:xfrm>
          <a:off x="0" y="0"/>
          <a:ext cx="0" cy="0"/>
          <a:chOff x="0" y="0"/>
          <a:chExt cx="0" cy="0"/>
        </a:xfrm>
      </p:grpSpPr>
      <p:grpSp>
        <p:nvGrpSpPr>
          <p:cNvPr id="1420" name="Google Shape;1420;p44"/>
          <p:cNvGrpSpPr/>
          <p:nvPr/>
        </p:nvGrpSpPr>
        <p:grpSpPr>
          <a:xfrm>
            <a:off x="525126" y="2022572"/>
            <a:ext cx="9052023" cy="4008658"/>
            <a:chOff x="525126" y="2022572"/>
            <a:chExt cx="9052023" cy="4008658"/>
          </a:xfrm>
        </p:grpSpPr>
        <p:grpSp>
          <p:nvGrpSpPr>
            <p:cNvPr id="1421" name="Google Shape;1421;p44"/>
            <p:cNvGrpSpPr/>
            <p:nvPr/>
          </p:nvGrpSpPr>
          <p:grpSpPr>
            <a:xfrm rot="-899960">
              <a:off x="6530289" y="2259322"/>
              <a:ext cx="2200216" cy="2815665"/>
              <a:chOff x="1861234" y="3047879"/>
              <a:chExt cx="2200282" cy="2815749"/>
            </a:xfrm>
          </p:grpSpPr>
          <p:sp>
            <p:nvSpPr>
              <p:cNvPr id="1422" name="Google Shape;1422;p44"/>
              <p:cNvSpPr/>
              <p:nvPr/>
            </p:nvSpPr>
            <p:spPr>
              <a:xfrm rot="6299952">
                <a:off x="1719908" y="3649432"/>
                <a:ext cx="2482934" cy="1612640"/>
              </a:xfrm>
              <a:custGeom>
                <a:rect b="b" l="l" r="r" t="t"/>
                <a:pathLst>
                  <a:path extrusionOk="0" h="682" w="1050">
                    <a:moveTo>
                      <a:pt x="1050" y="682"/>
                    </a:moveTo>
                    <a:lnTo>
                      <a:pt x="341" y="682"/>
                    </a:lnTo>
                    <a:lnTo>
                      <a:pt x="341" y="682"/>
                    </a:lnTo>
                    <a:lnTo>
                      <a:pt x="341" y="682"/>
                    </a:lnTo>
                    <a:cubicBezTo>
                      <a:pt x="281" y="682"/>
                      <a:pt x="223" y="667"/>
                      <a:pt x="171" y="637"/>
                    </a:cubicBezTo>
                    <a:cubicBezTo>
                      <a:pt x="119" y="608"/>
                      <a:pt x="76" y="564"/>
                      <a:pt x="46" y="512"/>
                    </a:cubicBezTo>
                    <a:cubicBezTo>
                      <a:pt x="16" y="460"/>
                      <a:pt x="0" y="401"/>
                      <a:pt x="0" y="341"/>
                    </a:cubicBezTo>
                    <a:cubicBezTo>
                      <a:pt x="0" y="281"/>
                      <a:pt x="16" y="223"/>
                      <a:pt x="46" y="171"/>
                    </a:cubicBezTo>
                    <a:cubicBezTo>
                      <a:pt x="76" y="120"/>
                      <a:pt x="119" y="76"/>
                      <a:pt x="171" y="46"/>
                    </a:cubicBezTo>
                    <a:cubicBezTo>
                      <a:pt x="223" y="16"/>
                      <a:pt x="281" y="0"/>
                      <a:pt x="341" y="0"/>
                    </a:cubicBezTo>
                    <a:lnTo>
                      <a:pt x="341" y="0"/>
                    </a:lnTo>
                    <a:lnTo>
                      <a:pt x="1050" y="0"/>
                    </a:lnTo>
                    <a:lnTo>
                      <a:pt x="1050" y="682"/>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3" name="Google Shape;1423;p44"/>
              <p:cNvSpPr/>
              <p:nvPr/>
            </p:nvSpPr>
            <p:spPr>
              <a:xfrm rot="6299952">
                <a:off x="1814371" y="3831652"/>
                <a:ext cx="2317405" cy="1425839"/>
              </a:xfrm>
              <a:custGeom>
                <a:rect b="b" l="l" r="r" t="t"/>
                <a:pathLst>
                  <a:path extrusionOk="0" h="603" w="980">
                    <a:moveTo>
                      <a:pt x="180" y="300"/>
                    </a:moveTo>
                    <a:cubicBezTo>
                      <a:pt x="201" y="340"/>
                      <a:pt x="319" y="418"/>
                      <a:pt x="374" y="398"/>
                    </a:cubicBezTo>
                    <a:cubicBezTo>
                      <a:pt x="429" y="379"/>
                      <a:pt x="485" y="359"/>
                      <a:pt x="511" y="430"/>
                    </a:cubicBezTo>
                    <a:cubicBezTo>
                      <a:pt x="537" y="501"/>
                      <a:pt x="705" y="527"/>
                      <a:pt x="705" y="527"/>
                    </a:cubicBezTo>
                    <a:cubicBezTo>
                      <a:pt x="705" y="527"/>
                      <a:pt x="807" y="611"/>
                      <a:pt x="885" y="593"/>
                    </a:cubicBezTo>
                    <a:lnTo>
                      <a:pt x="885" y="593"/>
                    </a:lnTo>
                    <a:cubicBezTo>
                      <a:pt x="918" y="585"/>
                      <a:pt x="950" y="572"/>
                      <a:pt x="980" y="557"/>
                    </a:cubicBezTo>
                    <a:lnTo>
                      <a:pt x="980" y="481"/>
                    </a:lnTo>
                    <a:cubicBezTo>
                      <a:pt x="839" y="523"/>
                      <a:pt x="884" y="554"/>
                      <a:pt x="768" y="508"/>
                    </a:cubicBezTo>
                    <a:cubicBezTo>
                      <a:pt x="647" y="462"/>
                      <a:pt x="631" y="469"/>
                      <a:pt x="570" y="349"/>
                    </a:cubicBezTo>
                    <a:cubicBezTo>
                      <a:pt x="509" y="230"/>
                      <a:pt x="560" y="33"/>
                      <a:pt x="461" y="257"/>
                    </a:cubicBezTo>
                    <a:cubicBezTo>
                      <a:pt x="361" y="482"/>
                      <a:pt x="156" y="198"/>
                      <a:pt x="156" y="198"/>
                    </a:cubicBezTo>
                    <a:lnTo>
                      <a:pt x="152" y="28"/>
                    </a:lnTo>
                    <a:lnTo>
                      <a:pt x="152" y="28"/>
                    </a:lnTo>
                    <a:cubicBezTo>
                      <a:pt x="152" y="19"/>
                      <a:pt x="149" y="10"/>
                      <a:pt x="145" y="2"/>
                    </a:cubicBezTo>
                    <a:cubicBezTo>
                      <a:pt x="144" y="1"/>
                      <a:pt x="144" y="1"/>
                      <a:pt x="144" y="0"/>
                    </a:cubicBezTo>
                    <a:lnTo>
                      <a:pt x="144" y="0"/>
                    </a:lnTo>
                    <a:cubicBezTo>
                      <a:pt x="129" y="6"/>
                      <a:pt x="114" y="14"/>
                      <a:pt x="101" y="21"/>
                    </a:cubicBezTo>
                    <a:cubicBezTo>
                      <a:pt x="61" y="45"/>
                      <a:pt x="27" y="74"/>
                      <a:pt x="0" y="110"/>
                    </a:cubicBezTo>
                    <a:cubicBezTo>
                      <a:pt x="16" y="153"/>
                      <a:pt x="45" y="172"/>
                      <a:pt x="48" y="206"/>
                    </a:cubicBezTo>
                    <a:cubicBezTo>
                      <a:pt x="53" y="253"/>
                      <a:pt x="126" y="304"/>
                      <a:pt x="96" y="417"/>
                    </a:cubicBezTo>
                    <a:lnTo>
                      <a:pt x="96" y="417"/>
                    </a:lnTo>
                    <a:cubicBezTo>
                      <a:pt x="85" y="455"/>
                      <a:pt x="69" y="491"/>
                      <a:pt x="51" y="524"/>
                    </a:cubicBezTo>
                    <a:cubicBezTo>
                      <a:pt x="44" y="535"/>
                      <a:pt x="38" y="546"/>
                      <a:pt x="30" y="557"/>
                    </a:cubicBezTo>
                    <a:lnTo>
                      <a:pt x="30" y="557"/>
                    </a:lnTo>
                    <a:cubicBezTo>
                      <a:pt x="48" y="574"/>
                      <a:pt x="67" y="590"/>
                      <a:pt x="88" y="603"/>
                    </a:cubicBezTo>
                    <a:cubicBezTo>
                      <a:pt x="111" y="557"/>
                      <a:pt x="128" y="516"/>
                      <a:pt x="130" y="474"/>
                    </a:cubicBezTo>
                    <a:cubicBezTo>
                      <a:pt x="136" y="389"/>
                      <a:pt x="160" y="260"/>
                      <a:pt x="180" y="300"/>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4" name="Google Shape;1424;p44"/>
              <p:cNvSpPr/>
              <p:nvPr/>
            </p:nvSpPr>
            <p:spPr>
              <a:xfrm rot="6299952">
                <a:off x="3099518" y="3006418"/>
                <a:ext cx="248293" cy="730654"/>
              </a:xfrm>
              <a:custGeom>
                <a:rect b="b" l="l" r="r" t="t"/>
                <a:pathLst>
                  <a:path extrusionOk="0" h="309" w="105">
                    <a:moveTo>
                      <a:pt x="3" y="126"/>
                    </a:moveTo>
                    <a:lnTo>
                      <a:pt x="3" y="126"/>
                    </a:lnTo>
                    <a:cubicBezTo>
                      <a:pt x="8" y="143"/>
                      <a:pt x="11" y="160"/>
                      <a:pt x="11" y="177"/>
                    </a:cubicBezTo>
                    <a:cubicBezTo>
                      <a:pt x="11" y="190"/>
                      <a:pt x="10" y="202"/>
                      <a:pt x="7" y="214"/>
                    </a:cubicBezTo>
                    <a:lnTo>
                      <a:pt x="7" y="214"/>
                    </a:lnTo>
                    <a:cubicBezTo>
                      <a:pt x="14" y="248"/>
                      <a:pt x="26" y="280"/>
                      <a:pt x="42" y="309"/>
                    </a:cubicBezTo>
                    <a:cubicBezTo>
                      <a:pt x="73" y="287"/>
                      <a:pt x="101" y="273"/>
                      <a:pt x="105" y="217"/>
                    </a:cubicBezTo>
                    <a:cubicBezTo>
                      <a:pt x="110" y="133"/>
                      <a:pt x="56" y="129"/>
                      <a:pt x="39" y="44"/>
                    </a:cubicBezTo>
                    <a:cubicBezTo>
                      <a:pt x="36" y="31"/>
                      <a:pt x="34" y="16"/>
                      <a:pt x="31" y="0"/>
                    </a:cubicBezTo>
                    <a:lnTo>
                      <a:pt x="31" y="0"/>
                    </a:lnTo>
                    <a:cubicBezTo>
                      <a:pt x="13" y="37"/>
                      <a:pt x="3" y="78"/>
                      <a:pt x="0" y="119"/>
                    </a:cubicBezTo>
                    <a:lnTo>
                      <a:pt x="3" y="126"/>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5" name="Google Shape;1425;p44"/>
              <p:cNvSpPr/>
              <p:nvPr/>
            </p:nvSpPr>
            <p:spPr>
              <a:xfrm rot="6299952">
                <a:off x="1909201" y="3881590"/>
                <a:ext cx="1241467" cy="650258"/>
              </a:xfrm>
              <a:custGeom>
                <a:rect b="b" l="l" r="r" t="t"/>
                <a:pathLst>
                  <a:path extrusionOk="0" h="275" w="525">
                    <a:moveTo>
                      <a:pt x="236" y="139"/>
                    </a:moveTo>
                    <a:cubicBezTo>
                      <a:pt x="260" y="241"/>
                      <a:pt x="321" y="252"/>
                      <a:pt x="382" y="264"/>
                    </a:cubicBezTo>
                    <a:lnTo>
                      <a:pt x="382" y="264"/>
                    </a:lnTo>
                    <a:cubicBezTo>
                      <a:pt x="389" y="265"/>
                      <a:pt x="395" y="268"/>
                      <a:pt x="401" y="271"/>
                    </a:cubicBezTo>
                    <a:cubicBezTo>
                      <a:pt x="403" y="273"/>
                      <a:pt x="405" y="274"/>
                      <a:pt x="407" y="275"/>
                    </a:cubicBezTo>
                    <a:lnTo>
                      <a:pt x="525" y="275"/>
                    </a:lnTo>
                    <a:cubicBezTo>
                      <a:pt x="505" y="243"/>
                      <a:pt x="510" y="203"/>
                      <a:pt x="417" y="197"/>
                    </a:cubicBezTo>
                    <a:cubicBezTo>
                      <a:pt x="263" y="187"/>
                      <a:pt x="355" y="85"/>
                      <a:pt x="279" y="72"/>
                    </a:cubicBezTo>
                    <a:cubicBezTo>
                      <a:pt x="203" y="60"/>
                      <a:pt x="63" y="-50"/>
                      <a:pt x="58" y="27"/>
                    </a:cubicBezTo>
                    <a:cubicBezTo>
                      <a:pt x="55" y="72"/>
                      <a:pt x="25" y="172"/>
                      <a:pt x="0" y="248"/>
                    </a:cubicBezTo>
                    <a:lnTo>
                      <a:pt x="0" y="248"/>
                    </a:lnTo>
                    <a:cubicBezTo>
                      <a:pt x="23" y="258"/>
                      <a:pt x="46" y="265"/>
                      <a:pt x="70" y="269"/>
                    </a:cubicBezTo>
                    <a:cubicBezTo>
                      <a:pt x="83" y="221"/>
                      <a:pt x="101" y="163"/>
                      <a:pt x="120" y="139"/>
                    </a:cubicBezTo>
                    <a:cubicBezTo>
                      <a:pt x="154" y="95"/>
                      <a:pt x="212" y="37"/>
                      <a:pt x="236" y="139"/>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6" name="Google Shape;1426;p44"/>
              <p:cNvSpPr/>
              <p:nvPr/>
            </p:nvSpPr>
            <p:spPr>
              <a:xfrm rot="6299952">
                <a:off x="2207416" y="3928559"/>
                <a:ext cx="238835" cy="153697"/>
              </a:xfrm>
              <a:custGeom>
                <a:rect b="b" l="l" r="r" t="t"/>
                <a:pathLst>
                  <a:path extrusionOk="0" h="65" w="101">
                    <a:moveTo>
                      <a:pt x="1" y="8"/>
                    </a:moveTo>
                    <a:cubicBezTo>
                      <a:pt x="0" y="25"/>
                      <a:pt x="0" y="46"/>
                      <a:pt x="0" y="65"/>
                    </a:cubicBezTo>
                    <a:lnTo>
                      <a:pt x="101" y="65"/>
                    </a:lnTo>
                    <a:cubicBezTo>
                      <a:pt x="57" y="25"/>
                      <a:pt x="3" y="-19"/>
                      <a:pt x="1" y="8"/>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7" name="Google Shape;1427;p44"/>
              <p:cNvSpPr/>
              <p:nvPr/>
            </p:nvSpPr>
            <p:spPr>
              <a:xfrm rot="6299952">
                <a:off x="2238621" y="4325433"/>
                <a:ext cx="1773524" cy="1082976"/>
              </a:xfrm>
              <a:custGeom>
                <a:rect b="b" l="l" r="r" t="t"/>
                <a:pathLst>
                  <a:path extrusionOk="0" h="458" w="750">
                    <a:moveTo>
                      <a:pt x="2" y="120"/>
                    </a:moveTo>
                    <a:cubicBezTo>
                      <a:pt x="24" y="253"/>
                      <a:pt x="231" y="43"/>
                      <a:pt x="289" y="100"/>
                    </a:cubicBezTo>
                    <a:cubicBezTo>
                      <a:pt x="346" y="158"/>
                      <a:pt x="340" y="366"/>
                      <a:pt x="440" y="372"/>
                    </a:cubicBezTo>
                    <a:cubicBezTo>
                      <a:pt x="539" y="379"/>
                      <a:pt x="542" y="348"/>
                      <a:pt x="591" y="421"/>
                    </a:cubicBezTo>
                    <a:cubicBezTo>
                      <a:pt x="624" y="470"/>
                      <a:pt x="675" y="461"/>
                      <a:pt x="750" y="448"/>
                    </a:cubicBezTo>
                    <a:lnTo>
                      <a:pt x="750" y="382"/>
                    </a:lnTo>
                    <a:cubicBezTo>
                      <a:pt x="612" y="378"/>
                      <a:pt x="520" y="350"/>
                      <a:pt x="495" y="253"/>
                    </a:cubicBezTo>
                    <a:cubicBezTo>
                      <a:pt x="473" y="172"/>
                      <a:pt x="474" y="72"/>
                      <a:pt x="449" y="0"/>
                    </a:cubicBezTo>
                    <a:lnTo>
                      <a:pt x="47" y="0"/>
                    </a:lnTo>
                    <a:cubicBezTo>
                      <a:pt x="13" y="34"/>
                      <a:pt x="-5" y="75"/>
                      <a:pt x="2" y="120"/>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8" name="Google Shape;1428;p44"/>
              <p:cNvSpPr/>
              <p:nvPr/>
            </p:nvSpPr>
            <p:spPr>
              <a:xfrm rot="6299952">
                <a:off x="2822017" y="5085726"/>
                <a:ext cx="602998" cy="773216"/>
              </a:xfrm>
              <a:custGeom>
                <a:rect b="b" l="l" r="r" t="t"/>
                <a:pathLst>
                  <a:path extrusionOk="0" h="327" w="255">
                    <a:moveTo>
                      <a:pt x="255" y="257"/>
                    </a:moveTo>
                    <a:cubicBezTo>
                      <a:pt x="186" y="266"/>
                      <a:pt x="152" y="247"/>
                      <a:pt x="149" y="202"/>
                    </a:cubicBezTo>
                    <a:cubicBezTo>
                      <a:pt x="147" y="167"/>
                      <a:pt x="104" y="75"/>
                      <a:pt x="66" y="0"/>
                    </a:cubicBezTo>
                    <a:lnTo>
                      <a:pt x="0" y="0"/>
                    </a:lnTo>
                    <a:cubicBezTo>
                      <a:pt x="26" y="76"/>
                      <a:pt x="54" y="170"/>
                      <a:pt x="92" y="252"/>
                    </a:cubicBezTo>
                    <a:cubicBezTo>
                      <a:pt x="127" y="326"/>
                      <a:pt x="186" y="333"/>
                      <a:pt x="255" y="324"/>
                    </a:cubicBezTo>
                    <a:lnTo>
                      <a:pt x="255" y="257"/>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9" name="Google Shape;1429;p44"/>
              <p:cNvSpPr/>
              <p:nvPr/>
            </p:nvSpPr>
            <p:spPr>
              <a:xfrm rot="6299952">
                <a:off x="3097496" y="5444738"/>
                <a:ext cx="300317" cy="435082"/>
              </a:xfrm>
              <a:custGeom>
                <a:rect b="b" l="l" r="r" t="t"/>
                <a:pathLst>
                  <a:path extrusionOk="0" h="184" w="127">
                    <a:moveTo>
                      <a:pt x="107" y="184"/>
                    </a:moveTo>
                    <a:cubicBezTo>
                      <a:pt x="114" y="184"/>
                      <a:pt x="120" y="184"/>
                      <a:pt x="127" y="184"/>
                    </a:cubicBezTo>
                    <a:lnTo>
                      <a:pt x="127" y="0"/>
                    </a:lnTo>
                    <a:lnTo>
                      <a:pt x="120" y="0"/>
                    </a:lnTo>
                    <a:cubicBezTo>
                      <a:pt x="108" y="57"/>
                      <a:pt x="94" y="43"/>
                      <a:pt x="81" y="0"/>
                    </a:cubicBezTo>
                    <a:lnTo>
                      <a:pt x="0" y="0"/>
                    </a:lnTo>
                    <a:cubicBezTo>
                      <a:pt x="15" y="82"/>
                      <a:pt x="46" y="183"/>
                      <a:pt x="107" y="184"/>
                    </a:cubicBezTo>
                    <a:close/>
                  </a:path>
                </a:pathLst>
              </a:custGeom>
              <a:solidFill>
                <a:schemeClr val="accent2"/>
              </a:solidFill>
              <a:ln>
                <a:noFill/>
              </a:ln>
            </p:spPr>
            <p:txBody>
              <a:bodyPr anchorCtr="1" anchor="ctr" bIns="21225" lIns="90000" spcFirstLastPara="1" rIns="90000" wrap="square" tIns="21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430" name="Google Shape;1430;p44"/>
            <p:cNvGrpSpPr/>
            <p:nvPr/>
          </p:nvGrpSpPr>
          <p:grpSpPr>
            <a:xfrm>
              <a:off x="525126" y="4379450"/>
              <a:ext cx="9052023" cy="1651780"/>
              <a:chOff x="525126" y="4379450"/>
              <a:chExt cx="9052023" cy="1651780"/>
            </a:xfrm>
          </p:grpSpPr>
          <p:sp>
            <p:nvSpPr>
              <p:cNvPr id="1431" name="Google Shape;1431;p44"/>
              <p:cNvSpPr/>
              <p:nvPr/>
            </p:nvSpPr>
            <p:spPr>
              <a:xfrm>
                <a:off x="525126" y="4379450"/>
                <a:ext cx="9052023" cy="1651780"/>
              </a:xfrm>
              <a:custGeom>
                <a:rect b="b" l="l" r="r" t="t"/>
                <a:pathLst>
                  <a:path extrusionOk="0" h="806" w="4417">
                    <a:moveTo>
                      <a:pt x="4249" y="111"/>
                    </a:moveTo>
                    <a:lnTo>
                      <a:pt x="4249" y="111"/>
                    </a:lnTo>
                    <a:lnTo>
                      <a:pt x="4249" y="111"/>
                    </a:lnTo>
                    <a:cubicBezTo>
                      <a:pt x="4229" y="77"/>
                      <a:pt x="4202" y="49"/>
                      <a:pt x="4168" y="30"/>
                    </a:cubicBezTo>
                    <a:cubicBezTo>
                      <a:pt x="4135" y="10"/>
                      <a:pt x="4096" y="0"/>
                      <a:pt x="4057" y="0"/>
                    </a:cubicBezTo>
                    <a:cubicBezTo>
                      <a:pt x="4018" y="0"/>
                      <a:pt x="3980" y="10"/>
                      <a:pt x="3946" y="30"/>
                    </a:cubicBezTo>
                    <a:cubicBezTo>
                      <a:pt x="3913" y="49"/>
                      <a:pt x="3885" y="77"/>
                      <a:pt x="3865" y="111"/>
                    </a:cubicBezTo>
                    <a:lnTo>
                      <a:pt x="3865" y="111"/>
                    </a:lnTo>
                    <a:lnTo>
                      <a:pt x="3863" y="114"/>
                    </a:lnTo>
                    <a:lnTo>
                      <a:pt x="3863" y="114"/>
                    </a:lnTo>
                    <a:lnTo>
                      <a:pt x="3863" y="114"/>
                    </a:lnTo>
                    <a:cubicBezTo>
                      <a:pt x="3844" y="148"/>
                      <a:pt x="3816" y="176"/>
                      <a:pt x="3782" y="195"/>
                    </a:cubicBezTo>
                    <a:cubicBezTo>
                      <a:pt x="3749" y="214"/>
                      <a:pt x="3711" y="225"/>
                      <a:pt x="3672" y="225"/>
                    </a:cubicBezTo>
                    <a:cubicBezTo>
                      <a:pt x="3633" y="225"/>
                      <a:pt x="3595" y="214"/>
                      <a:pt x="3561" y="195"/>
                    </a:cubicBezTo>
                    <a:cubicBezTo>
                      <a:pt x="3527" y="176"/>
                      <a:pt x="3499" y="148"/>
                      <a:pt x="3480" y="114"/>
                    </a:cubicBezTo>
                    <a:lnTo>
                      <a:pt x="3480" y="114"/>
                    </a:lnTo>
                    <a:lnTo>
                      <a:pt x="3478" y="111"/>
                    </a:lnTo>
                    <a:lnTo>
                      <a:pt x="3478" y="111"/>
                    </a:lnTo>
                    <a:lnTo>
                      <a:pt x="3478" y="111"/>
                    </a:lnTo>
                    <a:cubicBezTo>
                      <a:pt x="3459" y="77"/>
                      <a:pt x="3431" y="49"/>
                      <a:pt x="3397" y="30"/>
                    </a:cubicBezTo>
                    <a:cubicBezTo>
                      <a:pt x="3363" y="10"/>
                      <a:pt x="3325" y="0"/>
                      <a:pt x="3286" y="0"/>
                    </a:cubicBezTo>
                    <a:cubicBezTo>
                      <a:pt x="3248" y="0"/>
                      <a:pt x="3210" y="10"/>
                      <a:pt x="3176" y="30"/>
                    </a:cubicBezTo>
                    <a:cubicBezTo>
                      <a:pt x="3143" y="49"/>
                      <a:pt x="3114" y="77"/>
                      <a:pt x="3095" y="111"/>
                    </a:cubicBezTo>
                    <a:lnTo>
                      <a:pt x="3095" y="111"/>
                    </a:lnTo>
                    <a:lnTo>
                      <a:pt x="3095" y="111"/>
                    </a:lnTo>
                    <a:lnTo>
                      <a:pt x="3095" y="111"/>
                    </a:lnTo>
                    <a:cubicBezTo>
                      <a:pt x="3075" y="145"/>
                      <a:pt x="3048" y="173"/>
                      <a:pt x="3014" y="192"/>
                    </a:cubicBezTo>
                    <a:cubicBezTo>
                      <a:pt x="2981" y="211"/>
                      <a:pt x="2942" y="222"/>
                      <a:pt x="2903" y="222"/>
                    </a:cubicBezTo>
                    <a:cubicBezTo>
                      <a:pt x="2864" y="222"/>
                      <a:pt x="2826" y="211"/>
                      <a:pt x="2792" y="192"/>
                    </a:cubicBezTo>
                    <a:cubicBezTo>
                      <a:pt x="2759" y="173"/>
                      <a:pt x="2731" y="145"/>
                      <a:pt x="2711" y="111"/>
                    </a:cubicBezTo>
                    <a:lnTo>
                      <a:pt x="2711" y="111"/>
                    </a:lnTo>
                    <a:lnTo>
                      <a:pt x="2711" y="111"/>
                    </a:lnTo>
                    <a:lnTo>
                      <a:pt x="2711" y="111"/>
                    </a:lnTo>
                    <a:cubicBezTo>
                      <a:pt x="2692" y="77"/>
                      <a:pt x="2664" y="49"/>
                      <a:pt x="2630" y="30"/>
                    </a:cubicBezTo>
                    <a:cubicBezTo>
                      <a:pt x="2596" y="10"/>
                      <a:pt x="2558" y="0"/>
                      <a:pt x="2519" y="0"/>
                    </a:cubicBezTo>
                    <a:cubicBezTo>
                      <a:pt x="2481" y="0"/>
                      <a:pt x="2443" y="10"/>
                      <a:pt x="2409" y="30"/>
                    </a:cubicBezTo>
                    <a:cubicBezTo>
                      <a:pt x="2376" y="49"/>
                      <a:pt x="2347" y="77"/>
                      <a:pt x="2328" y="111"/>
                    </a:cubicBezTo>
                    <a:lnTo>
                      <a:pt x="2328" y="111"/>
                    </a:lnTo>
                    <a:lnTo>
                      <a:pt x="2323" y="119"/>
                    </a:lnTo>
                    <a:lnTo>
                      <a:pt x="2323" y="119"/>
                    </a:lnTo>
                    <a:lnTo>
                      <a:pt x="2323" y="119"/>
                    </a:lnTo>
                    <a:cubicBezTo>
                      <a:pt x="2304" y="153"/>
                      <a:pt x="2276" y="181"/>
                      <a:pt x="2242" y="200"/>
                    </a:cubicBezTo>
                    <a:cubicBezTo>
                      <a:pt x="2208" y="219"/>
                      <a:pt x="2170" y="230"/>
                      <a:pt x="2132" y="230"/>
                    </a:cubicBezTo>
                    <a:cubicBezTo>
                      <a:pt x="2093" y="230"/>
                      <a:pt x="2055" y="219"/>
                      <a:pt x="2022" y="200"/>
                    </a:cubicBezTo>
                    <a:cubicBezTo>
                      <a:pt x="1988" y="181"/>
                      <a:pt x="1960" y="153"/>
                      <a:pt x="1941" y="119"/>
                    </a:cubicBezTo>
                    <a:lnTo>
                      <a:pt x="1941" y="119"/>
                    </a:lnTo>
                    <a:lnTo>
                      <a:pt x="1936" y="111"/>
                    </a:lnTo>
                    <a:lnTo>
                      <a:pt x="1936" y="111"/>
                    </a:lnTo>
                    <a:lnTo>
                      <a:pt x="1936" y="111"/>
                    </a:lnTo>
                    <a:cubicBezTo>
                      <a:pt x="1916" y="77"/>
                      <a:pt x="1889" y="49"/>
                      <a:pt x="1855" y="30"/>
                    </a:cubicBezTo>
                    <a:cubicBezTo>
                      <a:pt x="1821" y="10"/>
                      <a:pt x="1783" y="0"/>
                      <a:pt x="1744" y="0"/>
                    </a:cubicBezTo>
                    <a:cubicBezTo>
                      <a:pt x="1705" y="0"/>
                      <a:pt x="1666" y="10"/>
                      <a:pt x="1633" y="30"/>
                    </a:cubicBezTo>
                    <a:cubicBezTo>
                      <a:pt x="1599" y="49"/>
                      <a:pt x="1572" y="77"/>
                      <a:pt x="1552" y="111"/>
                    </a:cubicBezTo>
                    <a:lnTo>
                      <a:pt x="1552" y="111"/>
                    </a:lnTo>
                    <a:lnTo>
                      <a:pt x="1545" y="124"/>
                    </a:lnTo>
                    <a:lnTo>
                      <a:pt x="1545" y="124"/>
                    </a:lnTo>
                    <a:lnTo>
                      <a:pt x="1545" y="124"/>
                    </a:lnTo>
                    <a:cubicBezTo>
                      <a:pt x="1525" y="158"/>
                      <a:pt x="1497" y="185"/>
                      <a:pt x="1464" y="205"/>
                    </a:cubicBezTo>
                    <a:cubicBezTo>
                      <a:pt x="1430" y="224"/>
                      <a:pt x="1392" y="235"/>
                      <a:pt x="1353" y="235"/>
                    </a:cubicBezTo>
                    <a:cubicBezTo>
                      <a:pt x="1314" y="235"/>
                      <a:pt x="1275" y="224"/>
                      <a:pt x="1242" y="205"/>
                    </a:cubicBezTo>
                    <a:cubicBezTo>
                      <a:pt x="1208" y="185"/>
                      <a:pt x="1181" y="158"/>
                      <a:pt x="1161" y="124"/>
                    </a:cubicBezTo>
                    <a:lnTo>
                      <a:pt x="1161" y="124"/>
                    </a:lnTo>
                    <a:lnTo>
                      <a:pt x="1154" y="111"/>
                    </a:lnTo>
                    <a:lnTo>
                      <a:pt x="1154" y="111"/>
                    </a:lnTo>
                    <a:lnTo>
                      <a:pt x="1154" y="111"/>
                    </a:lnTo>
                    <a:cubicBezTo>
                      <a:pt x="1134" y="77"/>
                      <a:pt x="1106" y="49"/>
                      <a:pt x="1073" y="30"/>
                    </a:cubicBezTo>
                    <a:cubicBezTo>
                      <a:pt x="1039" y="10"/>
                      <a:pt x="1001" y="0"/>
                      <a:pt x="962" y="0"/>
                    </a:cubicBezTo>
                    <a:cubicBezTo>
                      <a:pt x="923" y="0"/>
                      <a:pt x="884" y="10"/>
                      <a:pt x="851" y="30"/>
                    </a:cubicBezTo>
                    <a:cubicBezTo>
                      <a:pt x="817" y="49"/>
                      <a:pt x="790" y="77"/>
                      <a:pt x="770" y="111"/>
                    </a:cubicBezTo>
                    <a:lnTo>
                      <a:pt x="770" y="111"/>
                    </a:lnTo>
                    <a:lnTo>
                      <a:pt x="769" y="114"/>
                    </a:lnTo>
                    <a:lnTo>
                      <a:pt x="769" y="114"/>
                    </a:lnTo>
                    <a:lnTo>
                      <a:pt x="769" y="114"/>
                    </a:lnTo>
                    <a:cubicBezTo>
                      <a:pt x="749" y="148"/>
                      <a:pt x="721" y="176"/>
                      <a:pt x="688" y="195"/>
                    </a:cubicBezTo>
                    <a:cubicBezTo>
                      <a:pt x="654" y="214"/>
                      <a:pt x="616" y="225"/>
                      <a:pt x="577" y="225"/>
                    </a:cubicBezTo>
                    <a:cubicBezTo>
                      <a:pt x="538" y="225"/>
                      <a:pt x="499" y="214"/>
                      <a:pt x="466" y="195"/>
                    </a:cubicBezTo>
                    <a:cubicBezTo>
                      <a:pt x="432" y="176"/>
                      <a:pt x="405" y="148"/>
                      <a:pt x="385" y="114"/>
                    </a:cubicBezTo>
                    <a:lnTo>
                      <a:pt x="385" y="114"/>
                    </a:lnTo>
                    <a:lnTo>
                      <a:pt x="383" y="111"/>
                    </a:lnTo>
                    <a:lnTo>
                      <a:pt x="383" y="111"/>
                    </a:lnTo>
                    <a:lnTo>
                      <a:pt x="383" y="111"/>
                    </a:lnTo>
                    <a:cubicBezTo>
                      <a:pt x="364" y="77"/>
                      <a:pt x="335" y="49"/>
                      <a:pt x="302" y="30"/>
                    </a:cubicBezTo>
                    <a:cubicBezTo>
                      <a:pt x="268" y="10"/>
                      <a:pt x="230" y="0"/>
                      <a:pt x="192" y="0"/>
                    </a:cubicBezTo>
                    <a:cubicBezTo>
                      <a:pt x="153" y="0"/>
                      <a:pt x="115" y="10"/>
                      <a:pt x="81" y="30"/>
                    </a:cubicBezTo>
                    <a:cubicBezTo>
                      <a:pt x="47" y="49"/>
                      <a:pt x="19" y="77"/>
                      <a:pt x="0" y="111"/>
                    </a:cubicBezTo>
                    <a:lnTo>
                      <a:pt x="0" y="111"/>
                    </a:lnTo>
                    <a:lnTo>
                      <a:pt x="0" y="695"/>
                    </a:lnTo>
                    <a:lnTo>
                      <a:pt x="0" y="695"/>
                    </a:lnTo>
                    <a:lnTo>
                      <a:pt x="0" y="695"/>
                    </a:lnTo>
                    <a:cubicBezTo>
                      <a:pt x="19" y="729"/>
                      <a:pt x="47" y="756"/>
                      <a:pt x="81" y="776"/>
                    </a:cubicBezTo>
                    <a:cubicBezTo>
                      <a:pt x="115" y="795"/>
                      <a:pt x="153" y="806"/>
                      <a:pt x="192" y="806"/>
                    </a:cubicBezTo>
                    <a:cubicBezTo>
                      <a:pt x="230" y="806"/>
                      <a:pt x="268" y="795"/>
                      <a:pt x="302" y="776"/>
                    </a:cubicBezTo>
                    <a:cubicBezTo>
                      <a:pt x="335" y="756"/>
                      <a:pt x="364" y="729"/>
                      <a:pt x="383" y="695"/>
                    </a:cubicBezTo>
                    <a:lnTo>
                      <a:pt x="383" y="695"/>
                    </a:lnTo>
                    <a:lnTo>
                      <a:pt x="385" y="692"/>
                    </a:lnTo>
                    <a:lnTo>
                      <a:pt x="385" y="692"/>
                    </a:lnTo>
                    <a:lnTo>
                      <a:pt x="385" y="692"/>
                    </a:lnTo>
                    <a:cubicBezTo>
                      <a:pt x="405" y="658"/>
                      <a:pt x="432" y="630"/>
                      <a:pt x="466" y="611"/>
                    </a:cubicBezTo>
                    <a:cubicBezTo>
                      <a:pt x="499" y="591"/>
                      <a:pt x="538" y="581"/>
                      <a:pt x="577" y="581"/>
                    </a:cubicBezTo>
                    <a:cubicBezTo>
                      <a:pt x="616" y="581"/>
                      <a:pt x="654" y="591"/>
                      <a:pt x="688" y="611"/>
                    </a:cubicBezTo>
                    <a:cubicBezTo>
                      <a:pt x="721" y="630"/>
                      <a:pt x="749" y="658"/>
                      <a:pt x="769" y="692"/>
                    </a:cubicBezTo>
                    <a:lnTo>
                      <a:pt x="769" y="692"/>
                    </a:lnTo>
                    <a:lnTo>
                      <a:pt x="770" y="695"/>
                    </a:lnTo>
                    <a:lnTo>
                      <a:pt x="770" y="695"/>
                    </a:lnTo>
                    <a:lnTo>
                      <a:pt x="770" y="695"/>
                    </a:lnTo>
                    <a:cubicBezTo>
                      <a:pt x="790" y="729"/>
                      <a:pt x="817" y="756"/>
                      <a:pt x="851" y="776"/>
                    </a:cubicBezTo>
                    <a:cubicBezTo>
                      <a:pt x="884" y="795"/>
                      <a:pt x="923" y="806"/>
                      <a:pt x="962" y="806"/>
                    </a:cubicBezTo>
                    <a:cubicBezTo>
                      <a:pt x="1001" y="806"/>
                      <a:pt x="1039" y="795"/>
                      <a:pt x="1073" y="776"/>
                    </a:cubicBezTo>
                    <a:cubicBezTo>
                      <a:pt x="1106" y="756"/>
                      <a:pt x="1134" y="729"/>
                      <a:pt x="1154" y="695"/>
                    </a:cubicBezTo>
                    <a:lnTo>
                      <a:pt x="1154" y="695"/>
                    </a:lnTo>
                    <a:lnTo>
                      <a:pt x="1161" y="682"/>
                    </a:lnTo>
                    <a:lnTo>
                      <a:pt x="1161" y="682"/>
                    </a:lnTo>
                    <a:lnTo>
                      <a:pt x="1161" y="682"/>
                    </a:lnTo>
                    <a:cubicBezTo>
                      <a:pt x="1181" y="648"/>
                      <a:pt x="1208" y="620"/>
                      <a:pt x="1242" y="601"/>
                    </a:cubicBezTo>
                    <a:cubicBezTo>
                      <a:pt x="1275" y="581"/>
                      <a:pt x="1314" y="571"/>
                      <a:pt x="1353" y="571"/>
                    </a:cubicBezTo>
                    <a:cubicBezTo>
                      <a:pt x="1392" y="571"/>
                      <a:pt x="1430" y="581"/>
                      <a:pt x="1464" y="601"/>
                    </a:cubicBezTo>
                    <a:cubicBezTo>
                      <a:pt x="1497" y="620"/>
                      <a:pt x="1525" y="648"/>
                      <a:pt x="1545" y="682"/>
                    </a:cubicBezTo>
                    <a:lnTo>
                      <a:pt x="1545" y="682"/>
                    </a:lnTo>
                    <a:lnTo>
                      <a:pt x="1553" y="695"/>
                    </a:lnTo>
                    <a:lnTo>
                      <a:pt x="1553" y="695"/>
                    </a:lnTo>
                    <a:lnTo>
                      <a:pt x="1553" y="695"/>
                    </a:lnTo>
                    <a:cubicBezTo>
                      <a:pt x="1572" y="729"/>
                      <a:pt x="1600" y="756"/>
                      <a:pt x="1634" y="776"/>
                    </a:cubicBezTo>
                    <a:cubicBezTo>
                      <a:pt x="1667" y="795"/>
                      <a:pt x="1705" y="806"/>
                      <a:pt x="1744" y="806"/>
                    </a:cubicBezTo>
                    <a:cubicBezTo>
                      <a:pt x="1783" y="806"/>
                      <a:pt x="1821" y="795"/>
                      <a:pt x="1855" y="776"/>
                    </a:cubicBezTo>
                    <a:cubicBezTo>
                      <a:pt x="1889" y="756"/>
                      <a:pt x="1917" y="729"/>
                      <a:pt x="1936" y="695"/>
                    </a:cubicBezTo>
                    <a:lnTo>
                      <a:pt x="1936" y="695"/>
                    </a:lnTo>
                    <a:lnTo>
                      <a:pt x="1941" y="687"/>
                    </a:lnTo>
                    <a:lnTo>
                      <a:pt x="1941" y="687"/>
                    </a:lnTo>
                    <a:lnTo>
                      <a:pt x="1941" y="687"/>
                    </a:lnTo>
                    <a:cubicBezTo>
                      <a:pt x="1960" y="653"/>
                      <a:pt x="1988" y="625"/>
                      <a:pt x="2022" y="606"/>
                    </a:cubicBezTo>
                    <a:cubicBezTo>
                      <a:pt x="2055" y="586"/>
                      <a:pt x="2093" y="576"/>
                      <a:pt x="2132" y="576"/>
                    </a:cubicBezTo>
                    <a:cubicBezTo>
                      <a:pt x="2170" y="576"/>
                      <a:pt x="2208" y="586"/>
                      <a:pt x="2242" y="606"/>
                    </a:cubicBezTo>
                    <a:cubicBezTo>
                      <a:pt x="2276" y="625"/>
                      <a:pt x="2304" y="653"/>
                      <a:pt x="2323" y="687"/>
                    </a:cubicBezTo>
                    <a:lnTo>
                      <a:pt x="2323" y="687"/>
                    </a:lnTo>
                    <a:lnTo>
                      <a:pt x="2328" y="695"/>
                    </a:lnTo>
                    <a:lnTo>
                      <a:pt x="2328" y="695"/>
                    </a:lnTo>
                    <a:lnTo>
                      <a:pt x="2328" y="695"/>
                    </a:lnTo>
                    <a:cubicBezTo>
                      <a:pt x="2347" y="729"/>
                      <a:pt x="2376" y="756"/>
                      <a:pt x="2409" y="776"/>
                    </a:cubicBezTo>
                    <a:cubicBezTo>
                      <a:pt x="2443" y="795"/>
                      <a:pt x="2482" y="806"/>
                      <a:pt x="2520" y="806"/>
                    </a:cubicBezTo>
                    <a:cubicBezTo>
                      <a:pt x="2559" y="806"/>
                      <a:pt x="2597" y="795"/>
                      <a:pt x="2630" y="776"/>
                    </a:cubicBezTo>
                    <a:cubicBezTo>
                      <a:pt x="2664" y="756"/>
                      <a:pt x="2692" y="729"/>
                      <a:pt x="2711" y="695"/>
                    </a:cubicBezTo>
                    <a:lnTo>
                      <a:pt x="2711" y="695"/>
                    </a:lnTo>
                    <a:lnTo>
                      <a:pt x="2711" y="695"/>
                    </a:lnTo>
                    <a:lnTo>
                      <a:pt x="2711" y="695"/>
                    </a:lnTo>
                    <a:cubicBezTo>
                      <a:pt x="2731" y="661"/>
                      <a:pt x="2759" y="633"/>
                      <a:pt x="2792" y="614"/>
                    </a:cubicBezTo>
                    <a:cubicBezTo>
                      <a:pt x="2826" y="594"/>
                      <a:pt x="2864" y="584"/>
                      <a:pt x="2903" y="584"/>
                    </a:cubicBezTo>
                    <a:cubicBezTo>
                      <a:pt x="2942" y="584"/>
                      <a:pt x="2981" y="594"/>
                      <a:pt x="3014" y="614"/>
                    </a:cubicBezTo>
                    <a:cubicBezTo>
                      <a:pt x="3048" y="633"/>
                      <a:pt x="3075" y="661"/>
                      <a:pt x="3095" y="695"/>
                    </a:cubicBezTo>
                    <a:lnTo>
                      <a:pt x="3095" y="695"/>
                    </a:lnTo>
                    <a:lnTo>
                      <a:pt x="3095" y="695"/>
                    </a:lnTo>
                    <a:lnTo>
                      <a:pt x="3095" y="695"/>
                    </a:lnTo>
                    <a:cubicBezTo>
                      <a:pt x="3114" y="729"/>
                      <a:pt x="3143" y="756"/>
                      <a:pt x="3176" y="776"/>
                    </a:cubicBezTo>
                    <a:cubicBezTo>
                      <a:pt x="3210" y="795"/>
                      <a:pt x="3249" y="806"/>
                      <a:pt x="3287" y="806"/>
                    </a:cubicBezTo>
                    <a:cubicBezTo>
                      <a:pt x="3326" y="806"/>
                      <a:pt x="3364" y="795"/>
                      <a:pt x="3397" y="776"/>
                    </a:cubicBezTo>
                    <a:cubicBezTo>
                      <a:pt x="3431" y="756"/>
                      <a:pt x="3459" y="729"/>
                      <a:pt x="3478" y="695"/>
                    </a:cubicBezTo>
                    <a:lnTo>
                      <a:pt x="3478" y="695"/>
                    </a:lnTo>
                    <a:lnTo>
                      <a:pt x="3480" y="692"/>
                    </a:lnTo>
                    <a:lnTo>
                      <a:pt x="3480" y="692"/>
                    </a:lnTo>
                    <a:lnTo>
                      <a:pt x="3480" y="692"/>
                    </a:lnTo>
                    <a:cubicBezTo>
                      <a:pt x="3499" y="658"/>
                      <a:pt x="3527" y="630"/>
                      <a:pt x="3561" y="611"/>
                    </a:cubicBezTo>
                    <a:cubicBezTo>
                      <a:pt x="3595" y="591"/>
                      <a:pt x="3633" y="581"/>
                      <a:pt x="3672" y="581"/>
                    </a:cubicBezTo>
                    <a:cubicBezTo>
                      <a:pt x="3711" y="581"/>
                      <a:pt x="3749" y="591"/>
                      <a:pt x="3782" y="611"/>
                    </a:cubicBezTo>
                    <a:cubicBezTo>
                      <a:pt x="3816" y="630"/>
                      <a:pt x="3844" y="658"/>
                      <a:pt x="3863" y="692"/>
                    </a:cubicBezTo>
                    <a:lnTo>
                      <a:pt x="3863" y="692"/>
                    </a:lnTo>
                    <a:lnTo>
                      <a:pt x="3865" y="695"/>
                    </a:lnTo>
                    <a:lnTo>
                      <a:pt x="3865" y="695"/>
                    </a:lnTo>
                    <a:lnTo>
                      <a:pt x="3865" y="695"/>
                    </a:lnTo>
                    <a:cubicBezTo>
                      <a:pt x="3885" y="729"/>
                      <a:pt x="3913" y="756"/>
                      <a:pt x="3946" y="776"/>
                    </a:cubicBezTo>
                    <a:cubicBezTo>
                      <a:pt x="3980" y="795"/>
                      <a:pt x="4018" y="806"/>
                      <a:pt x="4057" y="806"/>
                    </a:cubicBezTo>
                    <a:cubicBezTo>
                      <a:pt x="4096" y="806"/>
                      <a:pt x="4135" y="795"/>
                      <a:pt x="4168" y="776"/>
                    </a:cubicBezTo>
                    <a:cubicBezTo>
                      <a:pt x="4202" y="756"/>
                      <a:pt x="4229" y="729"/>
                      <a:pt x="4249" y="695"/>
                    </a:cubicBezTo>
                    <a:lnTo>
                      <a:pt x="4249" y="695"/>
                    </a:lnTo>
                    <a:lnTo>
                      <a:pt x="4417" y="403"/>
                    </a:lnTo>
                    <a:lnTo>
                      <a:pt x="4249" y="111"/>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432" name="Google Shape;1432;p44"/>
              <p:cNvGrpSpPr/>
              <p:nvPr/>
            </p:nvGrpSpPr>
            <p:grpSpPr>
              <a:xfrm rot="10800000">
                <a:off x="567251" y="4395421"/>
                <a:ext cx="8742303" cy="1546285"/>
                <a:chOff x="2789640" y="4771080"/>
                <a:chExt cx="787680" cy="139320"/>
              </a:xfrm>
            </p:grpSpPr>
            <p:sp>
              <p:nvSpPr>
                <p:cNvPr id="1433" name="Google Shape;1433;p44"/>
                <p:cNvSpPr/>
                <p:nvPr/>
              </p:nvSpPr>
              <p:spPr>
                <a:xfrm>
                  <a:off x="3539880" y="48913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4" name="Google Shape;1434;p44"/>
                <p:cNvSpPr/>
                <p:nvPr/>
              </p:nvSpPr>
              <p:spPr>
                <a:xfrm>
                  <a:off x="348588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5" name="Google Shape;1435;p44"/>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6" name="Google Shape;1436;p44"/>
                <p:cNvSpPr/>
                <p:nvPr/>
              </p:nvSpPr>
              <p:spPr>
                <a:xfrm>
                  <a:off x="3519720" y="4843080"/>
                  <a:ext cx="25560" cy="2520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7" name="Google Shape;1437;p44"/>
                <p:cNvSpPr/>
                <p:nvPr/>
              </p:nvSpPr>
              <p:spPr>
                <a:xfrm>
                  <a:off x="3535920" y="4798080"/>
                  <a:ext cx="18000" cy="17640"/>
                </a:xfrm>
                <a:custGeom>
                  <a:rect b="b" l="l" r="r" t="t"/>
                  <a:pathLst>
                    <a:path extrusionOk="0" h="49" w="50">
                      <a:moveTo>
                        <a:pt x="0" y="24"/>
                      </a:moveTo>
                      <a:lnTo>
                        <a:pt x="25" y="0"/>
                      </a:lnTo>
                      <a:lnTo>
                        <a:pt x="50" y="24"/>
                      </a:lnTo>
                      <a:lnTo>
                        <a:pt x="25" y="49"/>
                      </a:lnTo>
                      <a:lnTo>
                        <a:pt x="0" y="24"/>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8" name="Google Shape;1438;p44"/>
                <p:cNvSpPr/>
                <p:nvPr/>
              </p:nvSpPr>
              <p:spPr>
                <a:xfrm>
                  <a:off x="3566520" y="488088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9" name="Google Shape;1439;p44"/>
                <p:cNvSpPr/>
                <p:nvPr/>
              </p:nvSpPr>
              <p:spPr>
                <a:xfrm>
                  <a:off x="3566520" y="47710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0" name="Google Shape;1440;p44"/>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1" name="Google Shape;1441;p44"/>
                <p:cNvSpPr/>
                <p:nvPr/>
              </p:nvSpPr>
              <p:spPr>
                <a:xfrm>
                  <a:off x="3384000" y="4890240"/>
                  <a:ext cx="20520" cy="20160"/>
                </a:xfrm>
                <a:custGeom>
                  <a:rect b="b" l="l" r="r" t="t"/>
                  <a:pathLst>
                    <a:path extrusionOk="0" h="56" w="57">
                      <a:moveTo>
                        <a:pt x="0" y="28"/>
                      </a:moveTo>
                      <a:lnTo>
                        <a:pt x="28" y="0"/>
                      </a:lnTo>
                      <a:lnTo>
                        <a:pt x="57" y="28"/>
                      </a:lnTo>
                      <a:lnTo>
                        <a:pt x="28" y="56"/>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2" name="Google Shape;1442;p44"/>
                <p:cNvSpPr/>
                <p:nvPr/>
              </p:nvSpPr>
              <p:spPr>
                <a:xfrm>
                  <a:off x="336240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3" name="Google Shape;1443;p44"/>
                <p:cNvSpPr/>
                <p:nvPr/>
              </p:nvSpPr>
              <p:spPr>
                <a:xfrm>
                  <a:off x="328788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4" name="Google Shape;1444;p44"/>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5" name="Google Shape;1445;p44"/>
                <p:cNvSpPr/>
                <p:nvPr/>
              </p:nvSpPr>
              <p:spPr>
                <a:xfrm>
                  <a:off x="3428640" y="4804920"/>
                  <a:ext cx="25560" cy="25560"/>
                </a:xfrm>
                <a:custGeom>
                  <a:rect b="b" l="l" r="r" t="t"/>
                  <a:pathLst>
                    <a:path extrusionOk="0" h="71" w="71">
                      <a:moveTo>
                        <a:pt x="0" y="35"/>
                      </a:moveTo>
                      <a:lnTo>
                        <a:pt x="36" y="0"/>
                      </a:lnTo>
                      <a:lnTo>
                        <a:pt x="71" y="35"/>
                      </a:lnTo>
                      <a:lnTo>
                        <a:pt x="36" y="71"/>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6" name="Google Shape;1446;p44"/>
                <p:cNvSpPr/>
                <p:nvPr/>
              </p:nvSpPr>
              <p:spPr>
                <a:xfrm>
                  <a:off x="3459960" y="4855680"/>
                  <a:ext cx="10440" cy="10800"/>
                </a:xfrm>
                <a:custGeom>
                  <a:rect b="b" l="l" r="r" t="t"/>
                  <a:pathLst>
                    <a:path extrusionOk="0" h="30" w="29">
                      <a:moveTo>
                        <a:pt x="0" y="15"/>
                      </a:moveTo>
                      <a:lnTo>
                        <a:pt x="15" y="0"/>
                      </a:lnTo>
                      <a:lnTo>
                        <a:pt x="29"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7" name="Google Shape;1447;p44"/>
                <p:cNvSpPr/>
                <p:nvPr/>
              </p:nvSpPr>
              <p:spPr>
                <a:xfrm>
                  <a:off x="340416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8" name="Google Shape;1448;p44"/>
                <p:cNvSpPr/>
                <p:nvPr/>
              </p:nvSpPr>
              <p:spPr>
                <a:xfrm>
                  <a:off x="3272760" y="4813560"/>
                  <a:ext cx="20520" cy="20520"/>
                </a:xfrm>
                <a:custGeom>
                  <a:rect b="b" l="l" r="r" t="t"/>
                  <a:pathLst>
                    <a:path extrusionOk="0" h="57" w="57">
                      <a:moveTo>
                        <a:pt x="0" y="28"/>
                      </a:moveTo>
                      <a:lnTo>
                        <a:pt x="29" y="0"/>
                      </a:lnTo>
                      <a:lnTo>
                        <a:pt x="57" y="28"/>
                      </a:lnTo>
                      <a:lnTo>
                        <a:pt x="29"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9" name="Google Shape;1449;p44"/>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0" name="Google Shape;1450;p44"/>
                <p:cNvSpPr/>
                <p:nvPr/>
              </p:nvSpPr>
              <p:spPr>
                <a:xfrm>
                  <a:off x="3252600" y="478404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1" name="Google Shape;1451;p44"/>
                <p:cNvSpPr/>
                <p:nvPr/>
              </p:nvSpPr>
              <p:spPr>
                <a:xfrm>
                  <a:off x="3351240" y="4826880"/>
                  <a:ext cx="28440" cy="28800"/>
                </a:xfrm>
                <a:custGeom>
                  <a:rect b="b" l="l" r="r" t="t"/>
                  <a:pathLst>
                    <a:path extrusionOk="0" h="80" w="79">
                      <a:moveTo>
                        <a:pt x="0" y="40"/>
                      </a:moveTo>
                      <a:lnTo>
                        <a:pt x="39" y="0"/>
                      </a:lnTo>
                      <a:lnTo>
                        <a:pt x="79" y="40"/>
                      </a:lnTo>
                      <a:lnTo>
                        <a:pt x="39"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2" name="Google Shape;1452;p44"/>
                <p:cNvSpPr/>
                <p:nvPr/>
              </p:nvSpPr>
              <p:spPr>
                <a:xfrm>
                  <a:off x="3323160" y="4798080"/>
                  <a:ext cx="17640" cy="17640"/>
                </a:xfrm>
                <a:custGeom>
                  <a:rect b="b" l="l" r="r" t="t"/>
                  <a:pathLst>
                    <a:path extrusionOk="0" h="49" w="49">
                      <a:moveTo>
                        <a:pt x="0" y="25"/>
                      </a:moveTo>
                      <a:lnTo>
                        <a:pt x="24" y="0"/>
                      </a:lnTo>
                      <a:lnTo>
                        <a:pt x="49" y="25"/>
                      </a:lnTo>
                      <a:lnTo>
                        <a:pt x="24"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3" name="Google Shape;1453;p44"/>
                <p:cNvSpPr/>
                <p:nvPr/>
              </p:nvSpPr>
              <p:spPr>
                <a:xfrm>
                  <a:off x="3394080" y="47865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4" name="Google Shape;1454;p44"/>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5" name="Google Shape;1455;p44"/>
                <p:cNvSpPr/>
                <p:nvPr/>
              </p:nvSpPr>
              <p:spPr>
                <a:xfrm>
                  <a:off x="3097080" y="4879080"/>
                  <a:ext cx="25200" cy="25200"/>
                </a:xfrm>
                <a:custGeom>
                  <a:rect b="b" l="l" r="r" t="t"/>
                  <a:pathLst>
                    <a:path extrusionOk="0" h="70" w="70">
                      <a:moveTo>
                        <a:pt x="0" y="35"/>
                      </a:moveTo>
                      <a:lnTo>
                        <a:pt x="35" y="0"/>
                      </a:lnTo>
                      <a:lnTo>
                        <a:pt x="70" y="35"/>
                      </a:lnTo>
                      <a:lnTo>
                        <a:pt x="35"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6" name="Google Shape;1456;p44"/>
                <p:cNvSpPr/>
                <p:nvPr/>
              </p:nvSpPr>
              <p:spPr>
                <a:xfrm>
                  <a:off x="314964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7" name="Google Shape;1457;p44"/>
                <p:cNvSpPr/>
                <p:nvPr/>
              </p:nvSpPr>
              <p:spPr>
                <a:xfrm>
                  <a:off x="307440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8" name="Google Shape;1458;p44"/>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9" name="Google Shape;1459;p44"/>
                <p:cNvSpPr/>
                <p:nvPr/>
              </p:nvSpPr>
              <p:spPr>
                <a:xfrm>
                  <a:off x="3215880" y="4804920"/>
                  <a:ext cx="25200" cy="25200"/>
                </a:xfrm>
                <a:custGeom>
                  <a:rect b="b" l="l" r="r" t="t"/>
                  <a:pathLst>
                    <a:path extrusionOk="0" h="70" w="70">
                      <a:moveTo>
                        <a:pt x="0" y="35"/>
                      </a:moveTo>
                      <a:lnTo>
                        <a:pt x="35" y="0"/>
                      </a:lnTo>
                      <a:lnTo>
                        <a:pt x="70" y="35"/>
                      </a:lnTo>
                      <a:lnTo>
                        <a:pt x="35"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0" name="Google Shape;1460;p44"/>
                <p:cNvSpPr/>
                <p:nvPr/>
              </p:nvSpPr>
              <p:spPr>
                <a:xfrm>
                  <a:off x="324684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1" name="Google Shape;1461;p44"/>
                <p:cNvSpPr/>
                <p:nvPr/>
              </p:nvSpPr>
              <p:spPr>
                <a:xfrm>
                  <a:off x="319104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2" name="Google Shape;1462;p44"/>
                <p:cNvSpPr/>
                <p:nvPr/>
              </p:nvSpPr>
              <p:spPr>
                <a:xfrm>
                  <a:off x="305964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3" name="Google Shape;1463;p44"/>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4" name="Google Shape;1464;p44"/>
                <p:cNvSpPr/>
                <p:nvPr/>
              </p:nvSpPr>
              <p:spPr>
                <a:xfrm flipH="1">
                  <a:off x="3137760" y="4826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5" name="Google Shape;1465;p44"/>
                <p:cNvSpPr/>
                <p:nvPr/>
              </p:nvSpPr>
              <p:spPr>
                <a:xfrm>
                  <a:off x="3109680" y="4798080"/>
                  <a:ext cx="18000" cy="17640"/>
                </a:xfrm>
                <a:custGeom>
                  <a:rect b="b" l="l" r="r" t="t"/>
                  <a:pathLst>
                    <a:path extrusionOk="0" h="49" w="50">
                      <a:moveTo>
                        <a:pt x="0" y="25"/>
                      </a:moveTo>
                      <a:lnTo>
                        <a:pt x="25" y="0"/>
                      </a:lnTo>
                      <a:lnTo>
                        <a:pt x="50" y="25"/>
                      </a:lnTo>
                      <a:lnTo>
                        <a:pt x="25"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6" name="Google Shape;1466;p44"/>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7" name="Google Shape;1467;p44"/>
                <p:cNvSpPr/>
                <p:nvPr/>
              </p:nvSpPr>
              <p:spPr>
                <a:xfrm>
                  <a:off x="2936160" y="48754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8" name="Google Shape;1468;p44"/>
                <p:cNvSpPr/>
                <p:nvPr/>
              </p:nvSpPr>
              <p:spPr>
                <a:xfrm>
                  <a:off x="2861280" y="4878360"/>
                  <a:ext cx="10800" cy="10800"/>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9" name="Google Shape;1469;p44"/>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0" name="Google Shape;1470;p44"/>
                <p:cNvSpPr/>
                <p:nvPr/>
              </p:nvSpPr>
              <p:spPr>
                <a:xfrm>
                  <a:off x="3002400" y="4804920"/>
                  <a:ext cx="25560" cy="25560"/>
                </a:xfrm>
                <a:custGeom>
                  <a:rect b="b" l="l" r="r" t="t"/>
                  <a:pathLst>
                    <a:path extrusionOk="0" h="71" w="71">
                      <a:moveTo>
                        <a:pt x="0" y="35"/>
                      </a:moveTo>
                      <a:lnTo>
                        <a:pt x="35" y="0"/>
                      </a:lnTo>
                      <a:lnTo>
                        <a:pt x="71" y="35"/>
                      </a:lnTo>
                      <a:lnTo>
                        <a:pt x="35" y="71"/>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1" name="Google Shape;1471;p44"/>
                <p:cNvSpPr/>
                <p:nvPr/>
              </p:nvSpPr>
              <p:spPr>
                <a:xfrm>
                  <a:off x="303336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2" name="Google Shape;1472;p44"/>
                <p:cNvSpPr/>
                <p:nvPr/>
              </p:nvSpPr>
              <p:spPr>
                <a:xfrm>
                  <a:off x="2977920" y="4851720"/>
                  <a:ext cx="10800" cy="10800"/>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3" name="Google Shape;1473;p44"/>
                <p:cNvSpPr/>
                <p:nvPr/>
              </p:nvSpPr>
              <p:spPr>
                <a:xfrm>
                  <a:off x="2846160" y="4813560"/>
                  <a:ext cx="20520" cy="20520"/>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4" name="Google Shape;1474;p44"/>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5" name="Google Shape;1475;p44"/>
                <p:cNvSpPr/>
                <p:nvPr/>
              </p:nvSpPr>
              <p:spPr>
                <a:xfrm>
                  <a:off x="2829600" y="478404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6" name="Google Shape;1476;p44"/>
                <p:cNvSpPr/>
                <p:nvPr/>
              </p:nvSpPr>
              <p:spPr>
                <a:xfrm>
                  <a:off x="2924280" y="4826880"/>
                  <a:ext cx="28800" cy="28800"/>
                </a:xfrm>
                <a:custGeom>
                  <a:rect b="b" l="l" r="r" t="t"/>
                  <a:pathLst>
                    <a:path extrusionOk="0" h="80" w="80">
                      <a:moveTo>
                        <a:pt x="0" y="40"/>
                      </a:moveTo>
                      <a:lnTo>
                        <a:pt x="40" y="0"/>
                      </a:lnTo>
                      <a:lnTo>
                        <a:pt x="80"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7" name="Google Shape;1477;p44"/>
                <p:cNvSpPr/>
                <p:nvPr/>
              </p:nvSpPr>
              <p:spPr>
                <a:xfrm>
                  <a:off x="2967840" y="4797360"/>
                  <a:ext cx="10800" cy="10800"/>
                </a:xfrm>
                <a:custGeom>
                  <a:rect b="b" l="l" r="r" t="t"/>
                  <a:pathLst>
                    <a:path extrusionOk="0" h="30" w="30">
                      <a:moveTo>
                        <a:pt x="0" y="15"/>
                      </a:moveTo>
                      <a:lnTo>
                        <a:pt x="15" y="0"/>
                      </a:lnTo>
                      <a:lnTo>
                        <a:pt x="30" y="15"/>
                      </a:lnTo>
                      <a:lnTo>
                        <a:pt x="15" y="30"/>
                      </a:lnTo>
                      <a:lnTo>
                        <a:pt x="0" y="15"/>
                      </a:lnTo>
                      <a:close/>
                    </a:path>
                  </a:pathLst>
                </a:custGeom>
                <a:solidFill>
                  <a:srgbClr val="EB83A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8" name="Google Shape;1478;p44"/>
                <p:cNvSpPr/>
                <p:nvPr/>
              </p:nvSpPr>
              <p:spPr>
                <a:xfrm>
                  <a:off x="2789640" y="4882320"/>
                  <a:ext cx="18000" cy="18000"/>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9" name="Google Shape;1479;p44"/>
                <p:cNvSpPr/>
                <p:nvPr/>
              </p:nvSpPr>
              <p:spPr>
                <a:xfrm>
                  <a:off x="2820240" y="4855680"/>
                  <a:ext cx="10800" cy="10800"/>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480" name="Google Shape;1480;p44"/>
            <p:cNvGrpSpPr/>
            <p:nvPr/>
          </p:nvGrpSpPr>
          <p:grpSpPr>
            <a:xfrm>
              <a:off x="5922899" y="2845088"/>
              <a:ext cx="1128900" cy="1128900"/>
              <a:chOff x="0" y="4547825"/>
              <a:chExt cx="1128900" cy="1128900"/>
            </a:xfrm>
          </p:grpSpPr>
          <p:sp>
            <p:nvSpPr>
              <p:cNvPr id="1481" name="Google Shape;1481;p44"/>
              <p:cNvSpPr/>
              <p:nvPr/>
            </p:nvSpPr>
            <p:spPr>
              <a:xfrm>
                <a:off x="0" y="4547825"/>
                <a:ext cx="1128900" cy="112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sp>
            <p:nvSpPr>
              <p:cNvPr id="1482" name="Google Shape;1482;p44"/>
              <p:cNvSpPr/>
              <p:nvPr/>
            </p:nvSpPr>
            <p:spPr>
              <a:xfrm>
                <a:off x="24404" y="4572195"/>
                <a:ext cx="369493" cy="367463"/>
              </a:xfrm>
              <a:custGeom>
                <a:rect b="b" l="l" r="r" t="t"/>
                <a:pathLst>
                  <a:path extrusionOk="0" h="181" w="182">
                    <a:moveTo>
                      <a:pt x="0" y="181"/>
                    </a:moveTo>
                    <a:lnTo>
                      <a:pt x="182" y="0"/>
                    </a:lnTo>
                    <a:lnTo>
                      <a:pt x="182" y="0"/>
                    </a:lnTo>
                    <a:cubicBezTo>
                      <a:pt x="163" y="6"/>
                      <a:pt x="144" y="14"/>
                      <a:pt x="127" y="24"/>
                    </a:cubicBezTo>
                    <a:cubicBezTo>
                      <a:pt x="84" y="49"/>
                      <a:pt x="49" y="84"/>
                      <a:pt x="24" y="127"/>
                    </a:cubicBezTo>
                    <a:cubicBezTo>
                      <a:pt x="14" y="144"/>
                      <a:pt x="6" y="162"/>
                      <a:pt x="0" y="181"/>
                    </a:cubicBezTo>
                    <a:close/>
                  </a:path>
                </a:pathLst>
              </a:custGeom>
              <a:solidFill>
                <a:schemeClr val="accent1"/>
              </a:solidFill>
              <a:ln>
                <a:noFill/>
              </a:ln>
            </p:spPr>
            <p:txBody>
              <a:bodyPr anchorCtr="1" anchor="ctr" bIns="20150" lIns="90000" spcFirstLastPara="1" rIns="90000" wrap="square" tIns="20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3" name="Google Shape;1483;p44"/>
              <p:cNvSpPr/>
              <p:nvPr/>
            </p:nvSpPr>
            <p:spPr>
              <a:xfrm>
                <a:off x="42" y="4547833"/>
                <a:ext cx="785681" cy="785681"/>
              </a:xfrm>
              <a:custGeom>
                <a:rect b="b" l="l" r="r" t="t"/>
                <a:pathLst>
                  <a:path extrusionOk="0" h="387" w="387">
                    <a:moveTo>
                      <a:pt x="307" y="0"/>
                    </a:moveTo>
                    <a:lnTo>
                      <a:pt x="304" y="0"/>
                    </a:lnTo>
                    <a:lnTo>
                      <a:pt x="0" y="304"/>
                    </a:lnTo>
                    <a:lnTo>
                      <a:pt x="0" y="304"/>
                    </a:lnTo>
                    <a:cubicBezTo>
                      <a:pt x="2" y="332"/>
                      <a:pt x="9" y="360"/>
                      <a:pt x="20" y="387"/>
                    </a:cubicBezTo>
                    <a:lnTo>
                      <a:pt x="387" y="20"/>
                    </a:lnTo>
                    <a:lnTo>
                      <a:pt x="387" y="20"/>
                    </a:lnTo>
                    <a:cubicBezTo>
                      <a:pt x="361" y="10"/>
                      <a:pt x="334" y="3"/>
                      <a:pt x="307" y="0"/>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4" name="Google Shape;1484;p44"/>
              <p:cNvSpPr/>
              <p:nvPr/>
            </p:nvSpPr>
            <p:spPr>
              <a:xfrm>
                <a:off x="113732" y="4661523"/>
                <a:ext cx="899371" cy="901401"/>
              </a:xfrm>
              <a:custGeom>
                <a:rect b="b" l="l" r="r" t="t"/>
                <a:pathLst>
                  <a:path extrusionOk="0" h="444" w="443">
                    <a:moveTo>
                      <a:pt x="393" y="0"/>
                    </a:moveTo>
                    <a:lnTo>
                      <a:pt x="0" y="393"/>
                    </a:lnTo>
                    <a:lnTo>
                      <a:pt x="0" y="393"/>
                    </a:lnTo>
                    <a:cubicBezTo>
                      <a:pt x="15" y="412"/>
                      <a:pt x="33" y="429"/>
                      <a:pt x="52" y="444"/>
                    </a:cubicBezTo>
                    <a:lnTo>
                      <a:pt x="443" y="52"/>
                    </a:lnTo>
                    <a:lnTo>
                      <a:pt x="443" y="52"/>
                    </a:lnTo>
                    <a:cubicBezTo>
                      <a:pt x="429" y="33"/>
                      <a:pt x="412" y="15"/>
                      <a:pt x="393" y="0"/>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5" name="Google Shape;1485;p44"/>
              <p:cNvSpPr/>
              <p:nvPr/>
            </p:nvSpPr>
            <p:spPr>
              <a:xfrm>
                <a:off x="345173" y="4892964"/>
                <a:ext cx="783650" cy="783650"/>
              </a:xfrm>
              <a:custGeom>
                <a:rect b="b" l="l" r="r" t="t"/>
                <a:pathLst>
                  <a:path extrusionOk="0" h="386" w="386">
                    <a:moveTo>
                      <a:pt x="366" y="0"/>
                    </a:moveTo>
                    <a:lnTo>
                      <a:pt x="0" y="366"/>
                    </a:lnTo>
                    <a:lnTo>
                      <a:pt x="0" y="366"/>
                    </a:lnTo>
                    <a:cubicBezTo>
                      <a:pt x="26" y="377"/>
                      <a:pt x="53" y="384"/>
                      <a:pt x="80" y="386"/>
                    </a:cubicBezTo>
                    <a:lnTo>
                      <a:pt x="83" y="386"/>
                    </a:lnTo>
                    <a:lnTo>
                      <a:pt x="386" y="83"/>
                    </a:lnTo>
                    <a:lnTo>
                      <a:pt x="386" y="83"/>
                    </a:lnTo>
                    <a:cubicBezTo>
                      <a:pt x="383" y="54"/>
                      <a:pt x="377" y="26"/>
                      <a:pt x="366" y="0"/>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6" name="Google Shape;1486;p44"/>
              <p:cNvSpPr/>
              <p:nvPr/>
            </p:nvSpPr>
            <p:spPr>
              <a:xfrm>
                <a:off x="739029" y="5284789"/>
                <a:ext cx="365433" cy="369493"/>
              </a:xfrm>
              <a:custGeom>
                <a:rect b="b" l="l" r="r" t="t"/>
                <a:pathLst>
                  <a:path extrusionOk="0" h="182" w="180">
                    <a:moveTo>
                      <a:pt x="180" y="0"/>
                    </a:moveTo>
                    <a:lnTo>
                      <a:pt x="0" y="182"/>
                    </a:lnTo>
                    <a:lnTo>
                      <a:pt x="0" y="182"/>
                    </a:lnTo>
                    <a:cubicBezTo>
                      <a:pt x="19" y="176"/>
                      <a:pt x="36" y="168"/>
                      <a:pt x="54" y="158"/>
                    </a:cubicBezTo>
                    <a:cubicBezTo>
                      <a:pt x="96" y="133"/>
                      <a:pt x="131" y="98"/>
                      <a:pt x="156" y="55"/>
                    </a:cubicBezTo>
                    <a:cubicBezTo>
                      <a:pt x="166" y="38"/>
                      <a:pt x="174" y="19"/>
                      <a:pt x="180" y="0"/>
                    </a:cubicBezTo>
                    <a:close/>
                  </a:path>
                </a:pathLst>
              </a:custGeom>
              <a:solidFill>
                <a:schemeClr val="accent1"/>
              </a:solidFill>
              <a:ln>
                <a:noFill/>
              </a:ln>
            </p:spPr>
            <p:txBody>
              <a:bodyPr anchorCtr="1" anchor="ctr" bIns="20500" lIns="90000" spcFirstLastPara="1" rIns="90000" wrap="square" tIns="20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487" name="Google Shape;1487;p44"/>
          <p:cNvGrpSpPr/>
          <p:nvPr/>
        </p:nvGrpSpPr>
        <p:grpSpPr>
          <a:xfrm>
            <a:off x="6888525" y="-470798"/>
            <a:ext cx="3127688" cy="2728323"/>
            <a:chOff x="6888525" y="-470798"/>
            <a:chExt cx="3127688" cy="2728323"/>
          </a:xfrm>
        </p:grpSpPr>
        <p:sp>
          <p:nvSpPr>
            <p:cNvPr id="1488" name="Google Shape;1488;p44"/>
            <p:cNvSpPr/>
            <p:nvPr/>
          </p:nvSpPr>
          <p:spPr>
            <a:xfrm>
              <a:off x="6888525" y="770775"/>
              <a:ext cx="1483750" cy="1486750"/>
            </a:xfrm>
            <a:custGeom>
              <a:rect b="b" l="l" r="r" t="t"/>
              <a:pathLst>
                <a:path extrusionOk="0" h="495" w="494">
                  <a:moveTo>
                    <a:pt x="247" y="0"/>
                  </a:moveTo>
                  <a:lnTo>
                    <a:pt x="279" y="128"/>
                  </a:lnTo>
                  <a:lnTo>
                    <a:pt x="370" y="33"/>
                  </a:lnTo>
                  <a:lnTo>
                    <a:pt x="334" y="160"/>
                  </a:lnTo>
                  <a:lnTo>
                    <a:pt x="461" y="124"/>
                  </a:lnTo>
                  <a:lnTo>
                    <a:pt x="366" y="215"/>
                  </a:lnTo>
                  <a:lnTo>
                    <a:pt x="494" y="247"/>
                  </a:lnTo>
                  <a:lnTo>
                    <a:pt x="366" y="279"/>
                  </a:lnTo>
                  <a:lnTo>
                    <a:pt x="461" y="371"/>
                  </a:lnTo>
                  <a:lnTo>
                    <a:pt x="334" y="335"/>
                  </a:lnTo>
                  <a:lnTo>
                    <a:pt x="370" y="462"/>
                  </a:lnTo>
                  <a:lnTo>
                    <a:pt x="279" y="367"/>
                  </a:lnTo>
                  <a:lnTo>
                    <a:pt x="247" y="495"/>
                  </a:lnTo>
                  <a:lnTo>
                    <a:pt x="215" y="367"/>
                  </a:lnTo>
                  <a:lnTo>
                    <a:pt x="124" y="462"/>
                  </a:lnTo>
                  <a:lnTo>
                    <a:pt x="159" y="335"/>
                  </a:lnTo>
                  <a:lnTo>
                    <a:pt x="33" y="371"/>
                  </a:lnTo>
                  <a:lnTo>
                    <a:pt x="128" y="279"/>
                  </a:lnTo>
                  <a:lnTo>
                    <a:pt x="0" y="247"/>
                  </a:lnTo>
                  <a:lnTo>
                    <a:pt x="128" y="215"/>
                  </a:lnTo>
                  <a:lnTo>
                    <a:pt x="33" y="124"/>
                  </a:lnTo>
                  <a:lnTo>
                    <a:pt x="159" y="160"/>
                  </a:lnTo>
                  <a:lnTo>
                    <a:pt x="124" y="33"/>
                  </a:lnTo>
                  <a:lnTo>
                    <a:pt x="215" y="128"/>
                  </a:lnTo>
                  <a:lnTo>
                    <a:pt x="247" y="0"/>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489" name="Google Shape;1489;p44"/>
            <p:cNvGrpSpPr/>
            <p:nvPr/>
          </p:nvGrpSpPr>
          <p:grpSpPr>
            <a:xfrm>
              <a:off x="7283986" y="-470798"/>
              <a:ext cx="2732227" cy="2423719"/>
              <a:chOff x="3764160" y="4299120"/>
              <a:chExt cx="519840" cy="461160"/>
            </a:xfrm>
          </p:grpSpPr>
          <p:sp>
            <p:nvSpPr>
              <p:cNvPr id="1490" name="Google Shape;1490;p44"/>
              <p:cNvSpPr/>
              <p:nvPr/>
            </p:nvSpPr>
            <p:spPr>
              <a:xfrm>
                <a:off x="3764160" y="4299120"/>
                <a:ext cx="133560" cy="133920"/>
              </a:xfrm>
              <a:custGeom>
                <a:rect b="b" l="l" r="r" t="t"/>
                <a:pathLst>
                  <a:path extrusionOk="0" h="372" w="371">
                    <a:moveTo>
                      <a:pt x="371" y="0"/>
                    </a:moveTo>
                    <a:lnTo>
                      <a:pt x="371" y="0"/>
                    </a:lnTo>
                    <a:cubicBezTo>
                      <a:pt x="317" y="69"/>
                      <a:pt x="259" y="135"/>
                      <a:pt x="196" y="197"/>
                    </a:cubicBezTo>
                    <a:lnTo>
                      <a:pt x="196" y="197"/>
                    </a:lnTo>
                    <a:cubicBezTo>
                      <a:pt x="135" y="259"/>
                      <a:pt x="69" y="318"/>
                      <a:pt x="0" y="372"/>
                    </a:cubicBezTo>
                    <a:lnTo>
                      <a:pt x="0" y="372"/>
                    </a:lnTo>
                    <a:cubicBezTo>
                      <a:pt x="54" y="302"/>
                      <a:pt x="112" y="237"/>
                      <a:pt x="175" y="175"/>
                    </a:cubicBezTo>
                    <a:lnTo>
                      <a:pt x="175" y="175"/>
                    </a:lnTo>
                    <a:cubicBezTo>
                      <a:pt x="236" y="113"/>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1" name="Google Shape;1491;p44"/>
              <p:cNvSpPr/>
              <p:nvPr/>
            </p:nvSpPr>
            <p:spPr>
              <a:xfrm>
                <a:off x="3866760" y="440208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6" y="175"/>
                    </a:cubicBezTo>
                    <a:lnTo>
                      <a:pt x="176"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2" name="Google Shape;1492;p44"/>
              <p:cNvSpPr/>
              <p:nvPr/>
            </p:nvSpPr>
            <p:spPr>
              <a:xfrm>
                <a:off x="3841200" y="4530960"/>
                <a:ext cx="133560" cy="133560"/>
              </a:xfrm>
              <a:custGeom>
                <a:rect b="b" l="l" r="r" t="t"/>
                <a:pathLst>
                  <a:path extrusionOk="0" h="371" w="371">
                    <a:moveTo>
                      <a:pt x="371" y="0"/>
                    </a:moveTo>
                    <a:lnTo>
                      <a:pt x="371" y="0"/>
                    </a:lnTo>
                    <a:cubicBezTo>
                      <a:pt x="317" y="69"/>
                      <a:pt x="259" y="135"/>
                      <a:pt x="196" y="196"/>
                    </a:cubicBezTo>
                    <a:lnTo>
                      <a:pt x="196" y="196"/>
                    </a:lnTo>
                    <a:cubicBezTo>
                      <a:pt x="135" y="259"/>
                      <a:pt x="69" y="317"/>
                      <a:pt x="0" y="371"/>
                    </a:cubicBezTo>
                    <a:lnTo>
                      <a:pt x="0" y="371"/>
                    </a:lnTo>
                    <a:cubicBezTo>
                      <a:pt x="54" y="302"/>
                      <a:pt x="112" y="236"/>
                      <a:pt x="175" y="175"/>
                    </a:cubicBezTo>
                    <a:lnTo>
                      <a:pt x="175" y="175"/>
                    </a:lnTo>
                    <a:cubicBezTo>
                      <a:pt x="237" y="112"/>
                      <a:pt x="302" y="54"/>
                      <a:pt x="371"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3" name="Google Shape;1493;p44"/>
              <p:cNvSpPr/>
              <p:nvPr/>
            </p:nvSpPr>
            <p:spPr>
              <a:xfrm>
                <a:off x="3969720" y="450504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7"/>
                      <a:pt x="175" y="175"/>
                    </a:cubicBezTo>
                    <a:lnTo>
                      <a:pt x="175" y="175"/>
                    </a:lnTo>
                    <a:cubicBezTo>
                      <a:pt x="237" y="113"/>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4" name="Google Shape;1494;p44"/>
              <p:cNvSpPr/>
              <p:nvPr/>
            </p:nvSpPr>
            <p:spPr>
              <a:xfrm>
                <a:off x="3945240" y="4628520"/>
                <a:ext cx="131760" cy="131760"/>
              </a:xfrm>
              <a:custGeom>
                <a:rect b="b" l="l" r="r" t="t"/>
                <a:pathLst>
                  <a:path extrusionOk="0" h="366" w="366">
                    <a:moveTo>
                      <a:pt x="366" y="0"/>
                    </a:moveTo>
                    <a:lnTo>
                      <a:pt x="366" y="0"/>
                    </a:lnTo>
                    <a:cubicBezTo>
                      <a:pt x="313" y="69"/>
                      <a:pt x="255" y="133"/>
                      <a:pt x="194" y="194"/>
                    </a:cubicBezTo>
                    <a:lnTo>
                      <a:pt x="194" y="194"/>
                    </a:lnTo>
                    <a:cubicBezTo>
                      <a:pt x="133" y="255"/>
                      <a:pt x="69" y="313"/>
                      <a:pt x="0" y="366"/>
                    </a:cubicBezTo>
                    <a:lnTo>
                      <a:pt x="0" y="366"/>
                    </a:lnTo>
                    <a:cubicBezTo>
                      <a:pt x="53" y="298"/>
                      <a:pt x="111" y="233"/>
                      <a:pt x="173" y="172"/>
                    </a:cubicBezTo>
                    <a:lnTo>
                      <a:pt x="173" y="172"/>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5" name="Google Shape;1495;p44"/>
              <p:cNvSpPr/>
              <p:nvPr/>
            </p:nvSpPr>
            <p:spPr>
              <a:xfrm>
                <a:off x="4071960" y="4603320"/>
                <a:ext cx="131760" cy="131760"/>
              </a:xfrm>
              <a:custGeom>
                <a:rect b="b" l="l" r="r" t="t"/>
                <a:pathLst>
                  <a:path extrusionOk="0" h="366" w="366">
                    <a:moveTo>
                      <a:pt x="366" y="0"/>
                    </a:moveTo>
                    <a:lnTo>
                      <a:pt x="366" y="0"/>
                    </a:lnTo>
                    <a:cubicBezTo>
                      <a:pt x="313" y="68"/>
                      <a:pt x="255" y="133"/>
                      <a:pt x="194" y="193"/>
                    </a:cubicBezTo>
                    <a:lnTo>
                      <a:pt x="194" y="193"/>
                    </a:lnTo>
                    <a:cubicBezTo>
                      <a:pt x="133" y="255"/>
                      <a:pt x="69" y="313"/>
                      <a:pt x="0" y="366"/>
                    </a:cubicBezTo>
                    <a:lnTo>
                      <a:pt x="0" y="366"/>
                    </a:lnTo>
                    <a:cubicBezTo>
                      <a:pt x="53" y="298"/>
                      <a:pt x="111" y="233"/>
                      <a:pt x="173" y="173"/>
                    </a:cubicBezTo>
                    <a:lnTo>
                      <a:pt x="173" y="173"/>
                    </a:lnTo>
                    <a:cubicBezTo>
                      <a:pt x="233" y="111"/>
                      <a:pt x="298" y="54"/>
                      <a:pt x="366"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6" name="Google Shape;1496;p44"/>
              <p:cNvSpPr/>
              <p:nvPr/>
            </p:nvSpPr>
            <p:spPr>
              <a:xfrm>
                <a:off x="4021200" y="4350600"/>
                <a:ext cx="133920" cy="133560"/>
              </a:xfrm>
              <a:custGeom>
                <a:rect b="b" l="l" r="r" t="t"/>
                <a:pathLst>
                  <a:path extrusionOk="0" h="371" w="372">
                    <a:moveTo>
                      <a:pt x="372" y="0"/>
                    </a:moveTo>
                    <a:lnTo>
                      <a:pt x="372" y="0"/>
                    </a:lnTo>
                    <a:cubicBezTo>
                      <a:pt x="318" y="69"/>
                      <a:pt x="259" y="135"/>
                      <a:pt x="197" y="197"/>
                    </a:cubicBezTo>
                    <a:lnTo>
                      <a:pt x="197" y="197"/>
                    </a:lnTo>
                    <a:cubicBezTo>
                      <a:pt x="135" y="259"/>
                      <a:pt x="70" y="317"/>
                      <a:pt x="0" y="371"/>
                    </a:cubicBezTo>
                    <a:lnTo>
                      <a:pt x="0" y="371"/>
                    </a:lnTo>
                    <a:cubicBezTo>
                      <a:pt x="54" y="302"/>
                      <a:pt x="112" y="237"/>
                      <a:pt x="175" y="175"/>
                    </a:cubicBezTo>
                    <a:lnTo>
                      <a:pt x="175" y="175"/>
                    </a:lnTo>
                    <a:cubicBezTo>
                      <a:pt x="237" y="113"/>
                      <a:pt x="302" y="54"/>
                      <a:pt x="371" y="0"/>
                    </a:cubicBezTo>
                    <a:lnTo>
                      <a:pt x="372"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7" name="Google Shape;1497;p44"/>
              <p:cNvSpPr/>
              <p:nvPr/>
            </p:nvSpPr>
            <p:spPr>
              <a:xfrm>
                <a:off x="4150080" y="4325040"/>
                <a:ext cx="133920" cy="133560"/>
              </a:xfrm>
              <a:custGeom>
                <a:rect b="b" l="l" r="r" t="t"/>
                <a:pathLst>
                  <a:path extrusionOk="0" h="371" w="372">
                    <a:moveTo>
                      <a:pt x="371" y="0"/>
                    </a:moveTo>
                    <a:lnTo>
                      <a:pt x="371" y="0"/>
                    </a:lnTo>
                    <a:cubicBezTo>
                      <a:pt x="317" y="69"/>
                      <a:pt x="259" y="135"/>
                      <a:pt x="196" y="196"/>
                    </a:cubicBezTo>
                    <a:lnTo>
                      <a:pt x="196" y="196"/>
                    </a:lnTo>
                    <a:cubicBezTo>
                      <a:pt x="135" y="259"/>
                      <a:pt x="69" y="317"/>
                      <a:pt x="0" y="371"/>
                    </a:cubicBezTo>
                    <a:lnTo>
                      <a:pt x="0" y="371"/>
                    </a:lnTo>
                    <a:cubicBezTo>
                      <a:pt x="54" y="302"/>
                      <a:pt x="113" y="236"/>
                      <a:pt x="175" y="175"/>
                    </a:cubicBezTo>
                    <a:lnTo>
                      <a:pt x="175" y="175"/>
                    </a:lnTo>
                    <a:cubicBezTo>
                      <a:pt x="237" y="112"/>
                      <a:pt x="303" y="54"/>
                      <a:pt x="372" y="0"/>
                    </a:cubicBezTo>
                    <a:lnTo>
                      <a:pt x="371"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8" name="Google Shape;1498;p44"/>
              <p:cNvSpPr/>
              <p:nvPr/>
            </p:nvSpPr>
            <p:spPr>
              <a:xfrm>
                <a:off x="4124160" y="4453560"/>
                <a:ext cx="133920" cy="133920"/>
              </a:xfrm>
              <a:custGeom>
                <a:rect b="b" l="l" r="r" t="t"/>
                <a:pathLst>
                  <a:path extrusionOk="0" h="372" w="372">
                    <a:moveTo>
                      <a:pt x="372" y="0"/>
                    </a:moveTo>
                    <a:lnTo>
                      <a:pt x="372" y="0"/>
                    </a:lnTo>
                    <a:cubicBezTo>
                      <a:pt x="318" y="69"/>
                      <a:pt x="259" y="135"/>
                      <a:pt x="197" y="197"/>
                    </a:cubicBezTo>
                    <a:lnTo>
                      <a:pt x="197" y="197"/>
                    </a:lnTo>
                    <a:cubicBezTo>
                      <a:pt x="135" y="259"/>
                      <a:pt x="70" y="318"/>
                      <a:pt x="0" y="372"/>
                    </a:cubicBezTo>
                    <a:lnTo>
                      <a:pt x="0" y="372"/>
                    </a:lnTo>
                    <a:cubicBezTo>
                      <a:pt x="54" y="302"/>
                      <a:pt x="113" y="236"/>
                      <a:pt x="175" y="175"/>
                    </a:cubicBezTo>
                    <a:lnTo>
                      <a:pt x="175" y="175"/>
                    </a:lnTo>
                    <a:cubicBezTo>
                      <a:pt x="237" y="112"/>
                      <a:pt x="303" y="54"/>
                      <a:pt x="372" y="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499" name="Google Shape;1499;p44"/>
          <p:cNvSpPr txBox="1"/>
          <p:nvPr>
            <p:ph type="title"/>
          </p:nvPr>
        </p:nvSpPr>
        <p:spPr>
          <a:xfrm>
            <a:off x="1094225" y="846975"/>
            <a:ext cx="4859400" cy="146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21 MILLION</a:t>
            </a:r>
            <a:endParaRPr/>
          </a:p>
        </p:txBody>
      </p:sp>
      <p:sp>
        <p:nvSpPr>
          <p:cNvPr id="1500" name="Google Shape;1500;p44"/>
          <p:cNvSpPr txBox="1"/>
          <p:nvPr>
            <p:ph idx="1" type="subTitle"/>
          </p:nvPr>
        </p:nvSpPr>
        <p:spPr>
          <a:xfrm>
            <a:off x="1094225" y="2375200"/>
            <a:ext cx="3158700" cy="67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4" name="Shape 1504"/>
        <p:cNvGrpSpPr/>
        <p:nvPr/>
      </p:nvGrpSpPr>
      <p:grpSpPr>
        <a:xfrm>
          <a:off x="0" y="0"/>
          <a:ext cx="0" cy="0"/>
          <a:chOff x="0" y="0"/>
          <a:chExt cx="0" cy="0"/>
        </a:xfrm>
      </p:grpSpPr>
      <p:sp>
        <p:nvSpPr>
          <p:cNvPr id="1505" name="Google Shape;1505;p45"/>
          <p:cNvSpPr txBox="1"/>
          <p:nvPr>
            <p:ph type="title"/>
          </p:nvPr>
        </p:nvSpPr>
        <p:spPr>
          <a:xfrm>
            <a:off x="1094225" y="700700"/>
            <a:ext cx="4761900" cy="1096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1506" name="Google Shape;1506;p45"/>
          <p:cNvSpPr txBox="1"/>
          <p:nvPr>
            <p:ph idx="1" type="subTitle"/>
          </p:nvPr>
        </p:nvSpPr>
        <p:spPr>
          <a:xfrm>
            <a:off x="1094225" y="1797596"/>
            <a:ext cx="4761900" cy="3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1507" name="Google Shape;1507;p45"/>
          <p:cNvSpPr txBox="1"/>
          <p:nvPr>
            <p:ph idx="2" type="title"/>
          </p:nvPr>
        </p:nvSpPr>
        <p:spPr>
          <a:xfrm>
            <a:off x="1094225" y="2474989"/>
            <a:ext cx="4761900" cy="1096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1508" name="Google Shape;1508;p45"/>
          <p:cNvSpPr txBox="1"/>
          <p:nvPr>
            <p:ph idx="3" type="subTitle"/>
          </p:nvPr>
        </p:nvSpPr>
        <p:spPr>
          <a:xfrm>
            <a:off x="1094225" y="3571699"/>
            <a:ext cx="4761900" cy="3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sp>
        <p:nvSpPr>
          <p:cNvPr id="1509" name="Google Shape;1509;p45"/>
          <p:cNvSpPr/>
          <p:nvPr/>
        </p:nvSpPr>
        <p:spPr>
          <a:xfrm>
            <a:off x="6719638" y="822399"/>
            <a:ext cx="726675" cy="724615"/>
          </a:xfrm>
          <a:custGeom>
            <a:rect b="b" l="l" r="r" t="t"/>
            <a:pathLst>
              <a:path extrusionOk="0" h="342" w="343">
                <a:moveTo>
                  <a:pt x="171" y="0"/>
                </a:moveTo>
                <a:lnTo>
                  <a:pt x="192" y="72"/>
                </a:lnTo>
                <a:lnTo>
                  <a:pt x="192" y="72"/>
                </a:lnTo>
                <a:cubicBezTo>
                  <a:pt x="195" y="81"/>
                  <a:pt x="198" y="90"/>
                  <a:pt x="203" y="98"/>
                </a:cubicBezTo>
                <a:cubicBezTo>
                  <a:pt x="213" y="115"/>
                  <a:pt x="227" y="129"/>
                  <a:pt x="245" y="139"/>
                </a:cubicBezTo>
                <a:cubicBezTo>
                  <a:pt x="253" y="144"/>
                  <a:pt x="261" y="147"/>
                  <a:pt x="270" y="150"/>
                </a:cubicBezTo>
                <a:lnTo>
                  <a:pt x="343" y="171"/>
                </a:lnTo>
                <a:lnTo>
                  <a:pt x="270" y="192"/>
                </a:lnTo>
                <a:lnTo>
                  <a:pt x="270" y="192"/>
                </a:lnTo>
                <a:cubicBezTo>
                  <a:pt x="261" y="194"/>
                  <a:pt x="253" y="198"/>
                  <a:pt x="245" y="202"/>
                </a:cubicBezTo>
                <a:cubicBezTo>
                  <a:pt x="227" y="212"/>
                  <a:pt x="213" y="227"/>
                  <a:pt x="203" y="244"/>
                </a:cubicBezTo>
                <a:cubicBezTo>
                  <a:pt x="198" y="252"/>
                  <a:pt x="195" y="260"/>
                  <a:pt x="192" y="269"/>
                </a:cubicBezTo>
                <a:lnTo>
                  <a:pt x="171" y="342"/>
                </a:lnTo>
                <a:lnTo>
                  <a:pt x="151" y="269"/>
                </a:lnTo>
                <a:lnTo>
                  <a:pt x="151" y="269"/>
                </a:lnTo>
                <a:cubicBezTo>
                  <a:pt x="148" y="260"/>
                  <a:pt x="144" y="252"/>
                  <a:pt x="140" y="244"/>
                </a:cubicBezTo>
                <a:cubicBezTo>
                  <a:pt x="130" y="227"/>
                  <a:pt x="116" y="212"/>
                  <a:pt x="98" y="202"/>
                </a:cubicBezTo>
                <a:cubicBezTo>
                  <a:pt x="90" y="198"/>
                  <a:pt x="82" y="194"/>
                  <a:pt x="73" y="192"/>
                </a:cubicBezTo>
                <a:lnTo>
                  <a:pt x="0" y="171"/>
                </a:lnTo>
                <a:lnTo>
                  <a:pt x="73" y="150"/>
                </a:lnTo>
                <a:lnTo>
                  <a:pt x="73" y="150"/>
                </a:lnTo>
                <a:cubicBezTo>
                  <a:pt x="82" y="147"/>
                  <a:pt x="90" y="144"/>
                  <a:pt x="98" y="139"/>
                </a:cubicBezTo>
                <a:cubicBezTo>
                  <a:pt x="116" y="129"/>
                  <a:pt x="130" y="115"/>
                  <a:pt x="140" y="98"/>
                </a:cubicBezTo>
                <a:cubicBezTo>
                  <a:pt x="144" y="90"/>
                  <a:pt x="148" y="81"/>
                  <a:pt x="151" y="72"/>
                </a:cubicBezTo>
                <a:lnTo>
                  <a:pt x="171" y="0"/>
                </a:lnTo>
                <a:close/>
              </a:path>
            </a:pathLst>
          </a:custGeom>
          <a:noFill/>
          <a:ln cap="flat" cmpd="sng" w="19050">
            <a:solidFill>
              <a:schemeClr val="accent4"/>
            </a:solidFill>
            <a:prstDash val="solid"/>
            <a:round/>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3" name="Shape 1513"/>
        <p:cNvGrpSpPr/>
        <p:nvPr/>
      </p:nvGrpSpPr>
      <p:grpSpPr>
        <a:xfrm>
          <a:off x="0" y="0"/>
          <a:ext cx="0" cy="0"/>
          <a:chOff x="0" y="0"/>
          <a:chExt cx="0" cy="0"/>
        </a:xfrm>
      </p:grpSpPr>
      <p:grpSp>
        <p:nvGrpSpPr>
          <p:cNvPr id="1514" name="Google Shape;1514;p46"/>
          <p:cNvGrpSpPr/>
          <p:nvPr/>
        </p:nvGrpSpPr>
        <p:grpSpPr>
          <a:xfrm>
            <a:off x="3587875" y="2565875"/>
            <a:ext cx="3854625" cy="1486750"/>
            <a:chOff x="3587875" y="2565875"/>
            <a:chExt cx="3854625" cy="1486750"/>
          </a:xfrm>
        </p:grpSpPr>
        <p:sp>
          <p:nvSpPr>
            <p:cNvPr id="1515" name="Google Shape;1515;p46"/>
            <p:cNvSpPr/>
            <p:nvPr/>
          </p:nvSpPr>
          <p:spPr>
            <a:xfrm rot="5400000">
              <a:off x="4847275" y="1860550"/>
              <a:ext cx="378600" cy="2897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16" name="Google Shape;1516;p46"/>
            <p:cNvSpPr/>
            <p:nvPr/>
          </p:nvSpPr>
          <p:spPr>
            <a:xfrm>
              <a:off x="5958750" y="2565875"/>
              <a:ext cx="1483750" cy="1486750"/>
            </a:xfrm>
            <a:custGeom>
              <a:rect b="b" l="l" r="r" t="t"/>
              <a:pathLst>
                <a:path extrusionOk="0" h="495" w="494">
                  <a:moveTo>
                    <a:pt x="247" y="0"/>
                  </a:moveTo>
                  <a:lnTo>
                    <a:pt x="279" y="128"/>
                  </a:lnTo>
                  <a:lnTo>
                    <a:pt x="370" y="33"/>
                  </a:lnTo>
                  <a:lnTo>
                    <a:pt x="334" y="160"/>
                  </a:lnTo>
                  <a:lnTo>
                    <a:pt x="461" y="124"/>
                  </a:lnTo>
                  <a:lnTo>
                    <a:pt x="366" y="215"/>
                  </a:lnTo>
                  <a:lnTo>
                    <a:pt x="494" y="247"/>
                  </a:lnTo>
                  <a:lnTo>
                    <a:pt x="366" y="279"/>
                  </a:lnTo>
                  <a:lnTo>
                    <a:pt x="461" y="371"/>
                  </a:lnTo>
                  <a:lnTo>
                    <a:pt x="334" y="335"/>
                  </a:lnTo>
                  <a:lnTo>
                    <a:pt x="370" y="462"/>
                  </a:lnTo>
                  <a:lnTo>
                    <a:pt x="279" y="367"/>
                  </a:lnTo>
                  <a:lnTo>
                    <a:pt x="247" y="495"/>
                  </a:lnTo>
                  <a:lnTo>
                    <a:pt x="215" y="367"/>
                  </a:lnTo>
                  <a:lnTo>
                    <a:pt x="124" y="462"/>
                  </a:lnTo>
                  <a:lnTo>
                    <a:pt x="159" y="335"/>
                  </a:lnTo>
                  <a:lnTo>
                    <a:pt x="33" y="371"/>
                  </a:lnTo>
                  <a:lnTo>
                    <a:pt x="128" y="279"/>
                  </a:lnTo>
                  <a:lnTo>
                    <a:pt x="0" y="247"/>
                  </a:lnTo>
                  <a:lnTo>
                    <a:pt x="128" y="215"/>
                  </a:lnTo>
                  <a:lnTo>
                    <a:pt x="33" y="124"/>
                  </a:lnTo>
                  <a:lnTo>
                    <a:pt x="159" y="160"/>
                  </a:lnTo>
                  <a:lnTo>
                    <a:pt x="124" y="33"/>
                  </a:lnTo>
                  <a:lnTo>
                    <a:pt x="215" y="128"/>
                  </a:lnTo>
                  <a:lnTo>
                    <a:pt x="247" y="0"/>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517" name="Google Shape;1517;p46"/>
          <p:cNvSpPr txBox="1"/>
          <p:nvPr>
            <p:ph type="title"/>
          </p:nvPr>
        </p:nvSpPr>
        <p:spPr>
          <a:xfrm>
            <a:off x="1094275" y="463800"/>
            <a:ext cx="4448100" cy="114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518" name="Google Shape;1518;p46"/>
          <p:cNvSpPr txBox="1"/>
          <p:nvPr>
            <p:ph idx="1" type="subTitle"/>
          </p:nvPr>
        </p:nvSpPr>
        <p:spPr>
          <a:xfrm>
            <a:off x="1094225" y="1612850"/>
            <a:ext cx="4448100" cy="123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100">
                <a:latin typeface="Anton"/>
                <a:ea typeface="Anton"/>
                <a:cs typeface="Anton"/>
                <a:sym typeface="Anton"/>
              </a:rPr>
              <a:t>DO YOU HAVE ANY QUESTIONS?</a:t>
            </a:r>
            <a:endParaRPr sz="2100">
              <a:latin typeface="Anton"/>
              <a:ea typeface="Anton"/>
              <a:cs typeface="Anton"/>
              <a:sym typeface="Anton"/>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1519" name="Google Shape;1519;p46"/>
          <p:cNvSpPr txBox="1"/>
          <p:nvPr/>
        </p:nvSpPr>
        <p:spPr>
          <a:xfrm>
            <a:off x="1094225" y="4343600"/>
            <a:ext cx="4151700" cy="26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yne"/>
                <a:ea typeface="Syne"/>
                <a:cs typeface="Syne"/>
                <a:sym typeface="Syne"/>
              </a:rPr>
              <a:t>Please keep this slide for attribution</a:t>
            </a:r>
            <a:endParaRPr sz="1200">
              <a:solidFill>
                <a:schemeClr val="dk1"/>
              </a:solidFill>
              <a:latin typeface="Syne"/>
              <a:ea typeface="Syne"/>
              <a:cs typeface="Syne"/>
              <a:sym typeface="Syne"/>
            </a:endParaRPr>
          </a:p>
        </p:txBody>
      </p:sp>
      <p:sp>
        <p:nvSpPr>
          <p:cNvPr id="1520" name="Google Shape;1520;p46"/>
          <p:cNvSpPr/>
          <p:nvPr/>
        </p:nvSpPr>
        <p:spPr>
          <a:xfrm>
            <a:off x="1211225" y="2993200"/>
            <a:ext cx="606900" cy="632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6"/>
          <p:cNvSpPr/>
          <p:nvPr/>
        </p:nvSpPr>
        <p:spPr>
          <a:xfrm>
            <a:off x="2096045" y="2993200"/>
            <a:ext cx="606900" cy="632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6"/>
          <p:cNvSpPr/>
          <p:nvPr/>
        </p:nvSpPr>
        <p:spPr>
          <a:xfrm>
            <a:off x="2980864" y="2993200"/>
            <a:ext cx="606900" cy="632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 name="Google Shape;1523;p46"/>
          <p:cNvGrpSpPr/>
          <p:nvPr/>
        </p:nvGrpSpPr>
        <p:grpSpPr>
          <a:xfrm>
            <a:off x="1353837" y="3148357"/>
            <a:ext cx="321708" cy="321691"/>
            <a:chOff x="266768" y="1721375"/>
            <a:chExt cx="397907" cy="397887"/>
          </a:xfrm>
        </p:grpSpPr>
        <p:sp>
          <p:nvSpPr>
            <p:cNvPr id="1524" name="Google Shape;1524;p4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46"/>
          <p:cNvGrpSpPr/>
          <p:nvPr/>
        </p:nvGrpSpPr>
        <p:grpSpPr>
          <a:xfrm>
            <a:off x="2238651" y="3148357"/>
            <a:ext cx="321674" cy="321691"/>
            <a:chOff x="864491" y="1723250"/>
            <a:chExt cx="397866" cy="397887"/>
          </a:xfrm>
        </p:grpSpPr>
        <p:sp>
          <p:nvSpPr>
            <p:cNvPr id="1527" name="Google Shape;1527;p4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 name="Google Shape;1530;p46"/>
          <p:cNvSpPr/>
          <p:nvPr/>
        </p:nvSpPr>
        <p:spPr>
          <a:xfrm>
            <a:off x="3123469" y="3177658"/>
            <a:ext cx="322684" cy="263182"/>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4" name="Shape 1534"/>
        <p:cNvGrpSpPr/>
        <p:nvPr/>
      </p:nvGrpSpPr>
      <p:grpSpPr>
        <a:xfrm>
          <a:off x="0" y="0"/>
          <a:ext cx="0" cy="0"/>
          <a:chOff x="0" y="0"/>
          <a:chExt cx="0" cy="0"/>
        </a:xfrm>
      </p:grpSpPr>
      <p:sp>
        <p:nvSpPr>
          <p:cNvPr id="1535" name="Google Shape;1535;p47"/>
          <p:cNvSpPr/>
          <p:nvPr/>
        </p:nvSpPr>
        <p:spPr>
          <a:xfrm rot="-2902351">
            <a:off x="7403634" y="2599113"/>
            <a:ext cx="2460206" cy="1620894"/>
          </a:xfrm>
          <a:custGeom>
            <a:rect b="b" l="l" r="r" t="t"/>
            <a:pathLst>
              <a:path extrusionOk="0" fill="none" h="983" w="1492">
                <a:moveTo>
                  <a:pt x="1492" y="532"/>
                </a:moveTo>
                <a:cubicBezTo>
                  <a:pt x="1480" y="360"/>
                  <a:pt x="1502" y="232"/>
                  <a:pt x="1282" y="293"/>
                </a:cubicBezTo>
                <a:cubicBezTo>
                  <a:pt x="1062" y="355"/>
                  <a:pt x="908" y="391"/>
                  <a:pt x="848" y="275"/>
                </a:cubicBezTo>
                <a:cubicBezTo>
                  <a:pt x="789" y="159"/>
                  <a:pt x="776" y="-19"/>
                  <a:pt x="640" y="1"/>
                </a:cubicBezTo>
                <a:cubicBezTo>
                  <a:pt x="504" y="22"/>
                  <a:pt x="349" y="142"/>
                  <a:pt x="393" y="253"/>
                </a:cubicBezTo>
                <a:cubicBezTo>
                  <a:pt x="438" y="365"/>
                  <a:pt x="443" y="81"/>
                  <a:pt x="657" y="98"/>
                </a:cubicBezTo>
                <a:cubicBezTo>
                  <a:pt x="730" y="104"/>
                  <a:pt x="736" y="404"/>
                  <a:pt x="824" y="390"/>
                </a:cubicBezTo>
                <a:cubicBezTo>
                  <a:pt x="912" y="377"/>
                  <a:pt x="908" y="349"/>
                  <a:pt x="965" y="403"/>
                </a:cubicBezTo>
                <a:cubicBezTo>
                  <a:pt x="1022" y="457"/>
                  <a:pt x="1089" y="392"/>
                  <a:pt x="1215" y="358"/>
                </a:cubicBezTo>
                <a:cubicBezTo>
                  <a:pt x="1275" y="342"/>
                  <a:pt x="1355" y="309"/>
                  <a:pt x="1387" y="388"/>
                </a:cubicBezTo>
                <a:cubicBezTo>
                  <a:pt x="1420" y="467"/>
                  <a:pt x="1406" y="559"/>
                  <a:pt x="1406" y="559"/>
                </a:cubicBezTo>
                <a:lnTo>
                  <a:pt x="1328" y="599"/>
                </a:lnTo>
                <a:cubicBezTo>
                  <a:pt x="1328" y="599"/>
                  <a:pt x="1398" y="554"/>
                  <a:pt x="1355" y="456"/>
                </a:cubicBezTo>
                <a:cubicBezTo>
                  <a:pt x="1313" y="359"/>
                  <a:pt x="1260" y="373"/>
                  <a:pt x="1131" y="441"/>
                </a:cubicBezTo>
                <a:cubicBezTo>
                  <a:pt x="1003" y="509"/>
                  <a:pt x="1054" y="530"/>
                  <a:pt x="940" y="512"/>
                </a:cubicBezTo>
                <a:cubicBezTo>
                  <a:pt x="826" y="495"/>
                  <a:pt x="813" y="503"/>
                  <a:pt x="737" y="410"/>
                </a:cubicBezTo>
                <a:cubicBezTo>
                  <a:pt x="718" y="387"/>
                  <a:pt x="686" y="284"/>
                  <a:pt x="670" y="251"/>
                </a:cubicBezTo>
                <a:cubicBezTo>
                  <a:pt x="622" y="152"/>
                  <a:pt x="596" y="212"/>
                  <a:pt x="573" y="289"/>
                </a:cubicBezTo>
                <a:cubicBezTo>
                  <a:pt x="511" y="499"/>
                  <a:pt x="347" y="358"/>
                  <a:pt x="347" y="358"/>
                </a:cubicBezTo>
                <a:lnTo>
                  <a:pt x="310" y="211"/>
                </a:lnTo>
                <a:cubicBezTo>
                  <a:pt x="292" y="137"/>
                  <a:pt x="153" y="180"/>
                  <a:pt x="172" y="260"/>
                </a:cubicBezTo>
                <a:cubicBezTo>
                  <a:pt x="191" y="341"/>
                  <a:pt x="241" y="347"/>
                  <a:pt x="254" y="386"/>
                </a:cubicBezTo>
                <a:cubicBezTo>
                  <a:pt x="267" y="426"/>
                  <a:pt x="341" y="457"/>
                  <a:pt x="336" y="562"/>
                </a:cubicBezTo>
                <a:cubicBezTo>
                  <a:pt x="331" y="667"/>
                  <a:pt x="279" y="786"/>
                  <a:pt x="222" y="773"/>
                </a:cubicBezTo>
                <a:cubicBezTo>
                  <a:pt x="165" y="761"/>
                  <a:pt x="186" y="758"/>
                  <a:pt x="210" y="692"/>
                </a:cubicBezTo>
                <a:cubicBezTo>
                  <a:pt x="235" y="626"/>
                  <a:pt x="289" y="624"/>
                  <a:pt x="278" y="549"/>
                </a:cubicBezTo>
                <a:cubicBezTo>
                  <a:pt x="267" y="475"/>
                  <a:pt x="220" y="482"/>
                  <a:pt x="188" y="410"/>
                </a:cubicBezTo>
                <a:cubicBezTo>
                  <a:pt x="157" y="338"/>
                  <a:pt x="107" y="193"/>
                  <a:pt x="60" y="207"/>
                </a:cubicBezTo>
                <a:cubicBezTo>
                  <a:pt x="14" y="221"/>
                  <a:pt x="43" y="328"/>
                  <a:pt x="43" y="328"/>
                </a:cubicBezTo>
                <a:cubicBezTo>
                  <a:pt x="43" y="328"/>
                  <a:pt x="126" y="413"/>
                  <a:pt x="172" y="489"/>
                </a:cubicBezTo>
                <a:cubicBezTo>
                  <a:pt x="218" y="566"/>
                  <a:pt x="180" y="675"/>
                  <a:pt x="125" y="725"/>
                </a:cubicBezTo>
                <a:cubicBezTo>
                  <a:pt x="71" y="776"/>
                  <a:pt x="16" y="741"/>
                  <a:pt x="16" y="741"/>
                </a:cubicBezTo>
                <a:cubicBezTo>
                  <a:pt x="16" y="741"/>
                  <a:pt x="158" y="672"/>
                  <a:pt x="145" y="590"/>
                </a:cubicBezTo>
                <a:cubicBezTo>
                  <a:pt x="132" y="509"/>
                  <a:pt x="2" y="424"/>
                  <a:pt x="2" y="424"/>
                </a:cubicBezTo>
                <a:lnTo>
                  <a:pt x="22" y="553"/>
                </a:lnTo>
                <a:cubicBezTo>
                  <a:pt x="22" y="553"/>
                  <a:pt x="79" y="566"/>
                  <a:pt x="73" y="615"/>
                </a:cubicBezTo>
                <a:cubicBezTo>
                  <a:pt x="67" y="665"/>
                  <a:pt x="0" y="681"/>
                  <a:pt x="0" y="681"/>
                </a:cubicBezTo>
                <a:lnTo>
                  <a:pt x="80" y="982"/>
                </a:lnTo>
                <a:cubicBezTo>
                  <a:pt x="80" y="982"/>
                  <a:pt x="290" y="992"/>
                  <a:pt x="321" y="876"/>
                </a:cubicBezTo>
                <a:cubicBezTo>
                  <a:pt x="352" y="760"/>
                  <a:pt x="389" y="678"/>
                  <a:pt x="377" y="603"/>
                </a:cubicBezTo>
                <a:cubicBezTo>
                  <a:pt x="366" y="529"/>
                  <a:pt x="362" y="411"/>
                  <a:pt x="387" y="442"/>
                </a:cubicBezTo>
                <a:cubicBezTo>
                  <a:pt x="412" y="473"/>
                  <a:pt x="531" y="518"/>
                  <a:pt x="575" y="490"/>
                </a:cubicBezTo>
                <a:cubicBezTo>
                  <a:pt x="620" y="462"/>
                  <a:pt x="664" y="435"/>
                  <a:pt x="700" y="492"/>
                </a:cubicBezTo>
                <a:cubicBezTo>
                  <a:pt x="737" y="549"/>
                  <a:pt x="888" y="540"/>
                  <a:pt x="888" y="540"/>
                </a:cubicBezTo>
                <a:cubicBezTo>
                  <a:pt x="888" y="540"/>
                  <a:pt x="994" y="594"/>
                  <a:pt x="1059" y="563"/>
                </a:cubicBezTo>
                <a:cubicBezTo>
                  <a:pt x="1124" y="533"/>
                  <a:pt x="1157" y="478"/>
                  <a:pt x="1225" y="468"/>
                </a:cubicBezTo>
                <a:cubicBezTo>
                  <a:pt x="1293" y="458"/>
                  <a:pt x="1256" y="672"/>
                  <a:pt x="1256" y="672"/>
                </a:cubicBezTo>
                <a:lnTo>
                  <a:pt x="1174" y="684"/>
                </a:lnTo>
                <a:cubicBezTo>
                  <a:pt x="1174" y="684"/>
                  <a:pt x="1251" y="590"/>
                  <a:pt x="1197" y="556"/>
                </a:cubicBezTo>
                <a:cubicBezTo>
                  <a:pt x="1144" y="523"/>
                  <a:pt x="1135" y="655"/>
                  <a:pt x="979" y="679"/>
                </a:cubicBezTo>
                <a:cubicBezTo>
                  <a:pt x="823" y="703"/>
                  <a:pt x="903" y="594"/>
                  <a:pt x="767" y="614"/>
                </a:cubicBezTo>
                <a:cubicBezTo>
                  <a:pt x="632" y="635"/>
                  <a:pt x="692" y="528"/>
                  <a:pt x="623" y="531"/>
                </a:cubicBezTo>
                <a:cubicBezTo>
                  <a:pt x="554" y="535"/>
                  <a:pt x="412" y="466"/>
                  <a:pt x="422" y="534"/>
                </a:cubicBezTo>
                <a:cubicBezTo>
                  <a:pt x="433" y="602"/>
                  <a:pt x="404" y="829"/>
                  <a:pt x="404" y="829"/>
                </a:cubicBezTo>
                <a:lnTo>
                  <a:pt x="478" y="811"/>
                </a:lnTo>
                <a:cubicBezTo>
                  <a:pt x="478" y="811"/>
                  <a:pt x="476" y="665"/>
                  <a:pt x="497" y="620"/>
                </a:cubicBezTo>
                <a:cubicBezTo>
                  <a:pt x="519" y="575"/>
                  <a:pt x="558" y="514"/>
                  <a:pt x="598" y="598"/>
                </a:cubicBezTo>
                <a:cubicBezTo>
                  <a:pt x="639" y="682"/>
                  <a:pt x="695" y="681"/>
                  <a:pt x="750" y="679"/>
                </a:cubicBezTo>
                <a:cubicBezTo>
                  <a:pt x="806" y="678"/>
                  <a:pt x="815" y="746"/>
                  <a:pt x="815" y="746"/>
                </a:cubicBezTo>
                <a:lnTo>
                  <a:pt x="698" y="750"/>
                </a:lnTo>
                <a:cubicBezTo>
                  <a:pt x="698" y="750"/>
                  <a:pt x="536" y="642"/>
                  <a:pt x="542" y="683"/>
                </a:cubicBezTo>
                <a:cubicBezTo>
                  <a:pt x="548" y="724"/>
                  <a:pt x="565" y="791"/>
                  <a:pt x="565" y="791"/>
                </a:cubicBezTo>
                <a:lnTo>
                  <a:pt x="1026" y="804"/>
                </a:lnTo>
              </a:path>
            </a:pathLst>
          </a:custGeom>
          <a:noFill/>
          <a:ln cap="flat" cmpd="sng" w="76200">
            <a:solidFill>
              <a:schemeClr val="accent3"/>
            </a:solidFill>
            <a:prstDash val="solid"/>
            <a:miter lim="8000"/>
            <a:headEnd len="sm" w="sm" type="none"/>
            <a:tailEnd len="sm" w="sm" type="none"/>
          </a:ln>
        </p:spPr>
        <p:txBody>
          <a:bodyPr anchorCtr="1" anchor="ctr" bIns="46800" lIns="91800" spcFirstLastPara="1" rIns="9180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536" name="Google Shape;1536;p47"/>
          <p:cNvGrpSpPr/>
          <p:nvPr/>
        </p:nvGrpSpPr>
        <p:grpSpPr>
          <a:xfrm>
            <a:off x="2321946" y="3954607"/>
            <a:ext cx="6821982" cy="1921451"/>
            <a:chOff x="2348819" y="4329064"/>
            <a:chExt cx="5465893" cy="1539501"/>
          </a:xfrm>
        </p:grpSpPr>
        <p:sp>
          <p:nvSpPr>
            <p:cNvPr id="1537" name="Google Shape;1537;p47"/>
            <p:cNvSpPr/>
            <p:nvPr/>
          </p:nvSpPr>
          <p:spPr>
            <a:xfrm rot="10800000">
              <a:off x="2350702" y="4329064"/>
              <a:ext cx="5464010" cy="1539475"/>
            </a:xfrm>
            <a:custGeom>
              <a:rect b="b" l="l" r="r" t="t"/>
              <a:pathLst>
                <a:path extrusionOk="0" h="856" w="3038">
                  <a:moveTo>
                    <a:pt x="209" y="749"/>
                  </a:moveTo>
                  <a:lnTo>
                    <a:pt x="210" y="746"/>
                  </a:lnTo>
                  <a:lnTo>
                    <a:pt x="210" y="746"/>
                  </a:lnTo>
                  <a:cubicBezTo>
                    <a:pt x="229" y="713"/>
                    <a:pt x="256" y="685"/>
                    <a:pt x="289" y="667"/>
                  </a:cubicBezTo>
                  <a:cubicBezTo>
                    <a:pt x="321" y="648"/>
                    <a:pt x="359" y="639"/>
                    <a:pt x="396" y="639"/>
                  </a:cubicBezTo>
                  <a:cubicBezTo>
                    <a:pt x="434" y="639"/>
                    <a:pt x="471" y="648"/>
                    <a:pt x="503" y="667"/>
                  </a:cubicBezTo>
                  <a:cubicBezTo>
                    <a:pt x="536" y="685"/>
                    <a:pt x="562" y="713"/>
                    <a:pt x="581" y="746"/>
                  </a:cubicBezTo>
                  <a:lnTo>
                    <a:pt x="583" y="749"/>
                  </a:lnTo>
                  <a:lnTo>
                    <a:pt x="583" y="749"/>
                  </a:lnTo>
                  <a:cubicBezTo>
                    <a:pt x="602" y="781"/>
                    <a:pt x="629" y="808"/>
                    <a:pt x="661" y="827"/>
                  </a:cubicBezTo>
                  <a:cubicBezTo>
                    <a:pt x="694" y="846"/>
                    <a:pt x="731" y="856"/>
                    <a:pt x="768" y="856"/>
                  </a:cubicBezTo>
                  <a:cubicBezTo>
                    <a:pt x="806" y="856"/>
                    <a:pt x="843" y="846"/>
                    <a:pt x="876" y="827"/>
                  </a:cubicBezTo>
                  <a:cubicBezTo>
                    <a:pt x="908" y="808"/>
                    <a:pt x="935" y="781"/>
                    <a:pt x="954" y="749"/>
                  </a:cubicBezTo>
                  <a:lnTo>
                    <a:pt x="961" y="736"/>
                  </a:lnTo>
                  <a:lnTo>
                    <a:pt x="961" y="736"/>
                  </a:lnTo>
                  <a:cubicBezTo>
                    <a:pt x="980" y="703"/>
                    <a:pt x="1007" y="675"/>
                    <a:pt x="1040" y="657"/>
                  </a:cubicBezTo>
                  <a:cubicBezTo>
                    <a:pt x="1072" y="638"/>
                    <a:pt x="1109" y="629"/>
                    <a:pt x="1147" y="629"/>
                  </a:cubicBezTo>
                  <a:cubicBezTo>
                    <a:pt x="1185" y="629"/>
                    <a:pt x="1222" y="638"/>
                    <a:pt x="1254" y="657"/>
                  </a:cubicBezTo>
                  <a:cubicBezTo>
                    <a:pt x="1287" y="675"/>
                    <a:pt x="1314" y="703"/>
                    <a:pt x="1333" y="736"/>
                  </a:cubicBezTo>
                  <a:lnTo>
                    <a:pt x="1340" y="749"/>
                  </a:lnTo>
                  <a:lnTo>
                    <a:pt x="1340" y="749"/>
                  </a:lnTo>
                  <a:cubicBezTo>
                    <a:pt x="1359" y="781"/>
                    <a:pt x="1386" y="808"/>
                    <a:pt x="1418" y="827"/>
                  </a:cubicBezTo>
                  <a:cubicBezTo>
                    <a:pt x="1451" y="846"/>
                    <a:pt x="1489" y="856"/>
                    <a:pt x="1526" y="856"/>
                  </a:cubicBezTo>
                  <a:cubicBezTo>
                    <a:pt x="1564" y="856"/>
                    <a:pt x="1600" y="846"/>
                    <a:pt x="1633" y="827"/>
                  </a:cubicBezTo>
                  <a:cubicBezTo>
                    <a:pt x="1665" y="808"/>
                    <a:pt x="1692" y="781"/>
                    <a:pt x="1711" y="749"/>
                  </a:cubicBezTo>
                  <a:lnTo>
                    <a:pt x="1716" y="741"/>
                  </a:lnTo>
                  <a:lnTo>
                    <a:pt x="1716" y="741"/>
                  </a:lnTo>
                  <a:cubicBezTo>
                    <a:pt x="1734" y="708"/>
                    <a:pt x="1761" y="681"/>
                    <a:pt x="1794" y="663"/>
                  </a:cubicBezTo>
                  <a:cubicBezTo>
                    <a:pt x="1827" y="644"/>
                    <a:pt x="1864" y="634"/>
                    <a:pt x="1901" y="634"/>
                  </a:cubicBezTo>
                  <a:cubicBezTo>
                    <a:pt x="1939" y="634"/>
                    <a:pt x="1976" y="644"/>
                    <a:pt x="2008" y="663"/>
                  </a:cubicBezTo>
                  <a:cubicBezTo>
                    <a:pt x="2041" y="681"/>
                    <a:pt x="2068" y="708"/>
                    <a:pt x="2087" y="741"/>
                  </a:cubicBezTo>
                  <a:lnTo>
                    <a:pt x="2091" y="749"/>
                  </a:lnTo>
                  <a:lnTo>
                    <a:pt x="2091" y="749"/>
                  </a:lnTo>
                  <a:cubicBezTo>
                    <a:pt x="2110" y="781"/>
                    <a:pt x="2137" y="807"/>
                    <a:pt x="2170" y="827"/>
                  </a:cubicBezTo>
                  <a:cubicBezTo>
                    <a:pt x="2202" y="845"/>
                    <a:pt x="2240" y="856"/>
                    <a:pt x="2277" y="856"/>
                  </a:cubicBezTo>
                  <a:cubicBezTo>
                    <a:pt x="2315" y="856"/>
                    <a:pt x="2351" y="846"/>
                    <a:pt x="2384" y="827"/>
                  </a:cubicBezTo>
                  <a:cubicBezTo>
                    <a:pt x="2416" y="808"/>
                    <a:pt x="2444" y="781"/>
                    <a:pt x="2462" y="749"/>
                  </a:cubicBezTo>
                  <a:lnTo>
                    <a:pt x="2462" y="749"/>
                  </a:lnTo>
                  <a:cubicBezTo>
                    <a:pt x="2481" y="716"/>
                    <a:pt x="2508" y="689"/>
                    <a:pt x="2541" y="670"/>
                  </a:cubicBezTo>
                  <a:cubicBezTo>
                    <a:pt x="2573" y="651"/>
                    <a:pt x="2611" y="642"/>
                    <a:pt x="2648" y="642"/>
                  </a:cubicBezTo>
                  <a:cubicBezTo>
                    <a:pt x="2686" y="642"/>
                    <a:pt x="2722" y="651"/>
                    <a:pt x="2755" y="670"/>
                  </a:cubicBezTo>
                  <a:cubicBezTo>
                    <a:pt x="2788" y="689"/>
                    <a:pt x="2815" y="716"/>
                    <a:pt x="2833" y="749"/>
                  </a:cubicBezTo>
                  <a:lnTo>
                    <a:pt x="2833" y="749"/>
                  </a:lnTo>
                  <a:cubicBezTo>
                    <a:pt x="2834" y="749"/>
                    <a:pt x="2834" y="749"/>
                    <a:pt x="2834" y="749"/>
                  </a:cubicBezTo>
                  <a:cubicBezTo>
                    <a:pt x="2853" y="782"/>
                    <a:pt x="2880" y="808"/>
                    <a:pt x="2912" y="827"/>
                  </a:cubicBezTo>
                  <a:cubicBezTo>
                    <a:pt x="2945" y="845"/>
                    <a:pt x="2981" y="856"/>
                    <a:pt x="3018" y="856"/>
                  </a:cubicBezTo>
                  <a:cubicBezTo>
                    <a:pt x="3025" y="856"/>
                    <a:pt x="3032" y="856"/>
                    <a:pt x="3038" y="855"/>
                  </a:cubicBezTo>
                  <a:lnTo>
                    <a:pt x="3038" y="0"/>
                  </a:lnTo>
                  <a:lnTo>
                    <a:pt x="0" y="0"/>
                  </a:lnTo>
                  <a:lnTo>
                    <a:pt x="0" y="855"/>
                  </a:lnTo>
                  <a:lnTo>
                    <a:pt x="0" y="855"/>
                  </a:lnTo>
                  <a:cubicBezTo>
                    <a:pt x="8" y="855"/>
                    <a:pt x="16" y="856"/>
                    <a:pt x="24" y="856"/>
                  </a:cubicBezTo>
                  <a:cubicBezTo>
                    <a:pt x="61" y="856"/>
                    <a:pt x="98" y="845"/>
                    <a:pt x="130" y="827"/>
                  </a:cubicBezTo>
                  <a:cubicBezTo>
                    <a:pt x="163" y="808"/>
                    <a:pt x="189" y="782"/>
                    <a:pt x="208" y="749"/>
                  </a:cubicBezTo>
                  <a:lnTo>
                    <a:pt x="209" y="749"/>
                  </a:lnTo>
                  <a:close/>
                </a:path>
              </a:pathLst>
            </a:custGeom>
            <a:solidFill>
              <a:srgbClr val="E30038"/>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538" name="Google Shape;1538;p47"/>
            <p:cNvGrpSpPr/>
            <p:nvPr/>
          </p:nvGrpSpPr>
          <p:grpSpPr>
            <a:xfrm rot="10800000">
              <a:off x="2348819" y="4329090"/>
              <a:ext cx="5465824" cy="1539475"/>
              <a:chOff x="6442200" y="1371240"/>
              <a:chExt cx="1094040" cy="308160"/>
            </a:xfrm>
          </p:grpSpPr>
          <p:sp>
            <p:nvSpPr>
              <p:cNvPr id="1539" name="Google Shape;1539;p47"/>
              <p:cNvSpPr/>
              <p:nvPr/>
            </p:nvSpPr>
            <p:spPr>
              <a:xfrm>
                <a:off x="7193160" y="1371240"/>
                <a:ext cx="136080" cy="86040"/>
              </a:xfrm>
              <a:custGeom>
                <a:rect b="b" l="l" r="r" t="t"/>
                <a:pathLst>
                  <a:path extrusionOk="0" h="239" w="378">
                    <a:moveTo>
                      <a:pt x="0" y="0"/>
                    </a:moveTo>
                    <a:lnTo>
                      <a:pt x="378" y="0"/>
                    </a:lnTo>
                    <a:lnTo>
                      <a:pt x="378" y="239"/>
                    </a:lnTo>
                    <a:lnTo>
                      <a:pt x="0" y="239"/>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0" name="Google Shape;1540;p47"/>
              <p:cNvSpPr/>
              <p:nvPr/>
            </p:nvSpPr>
            <p:spPr>
              <a:xfrm>
                <a:off x="7465320" y="1371240"/>
                <a:ext cx="70920" cy="86040"/>
              </a:xfrm>
              <a:custGeom>
                <a:rect b="b" l="l" r="r" t="t"/>
                <a:pathLst>
                  <a:path extrusionOk="0" h="239" w="197">
                    <a:moveTo>
                      <a:pt x="0" y="0"/>
                    </a:moveTo>
                    <a:lnTo>
                      <a:pt x="197" y="0"/>
                    </a:lnTo>
                    <a:lnTo>
                      <a:pt x="197" y="239"/>
                    </a:lnTo>
                    <a:lnTo>
                      <a:pt x="0" y="239"/>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1" name="Google Shape;1541;p47"/>
              <p:cNvSpPr/>
              <p:nvPr/>
            </p:nvSpPr>
            <p:spPr>
              <a:xfrm>
                <a:off x="6921360" y="1371240"/>
                <a:ext cx="135720" cy="86040"/>
              </a:xfrm>
              <a:custGeom>
                <a:rect b="b" l="l" r="r" t="t"/>
                <a:pathLst>
                  <a:path extrusionOk="0" h="239" w="377">
                    <a:moveTo>
                      <a:pt x="0" y="0"/>
                    </a:moveTo>
                    <a:lnTo>
                      <a:pt x="377" y="0"/>
                    </a:lnTo>
                    <a:lnTo>
                      <a:pt x="377" y="239"/>
                    </a:lnTo>
                    <a:lnTo>
                      <a:pt x="0" y="239"/>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2" name="Google Shape;1542;p47"/>
              <p:cNvSpPr/>
              <p:nvPr/>
            </p:nvSpPr>
            <p:spPr>
              <a:xfrm>
                <a:off x="7329240" y="1457280"/>
                <a:ext cx="136080" cy="136080"/>
              </a:xfrm>
              <a:custGeom>
                <a:rect b="b" l="l" r="r" t="t"/>
                <a:pathLst>
                  <a:path extrusionOk="0" h="378" w="378">
                    <a:moveTo>
                      <a:pt x="0" y="0"/>
                    </a:moveTo>
                    <a:lnTo>
                      <a:pt x="378" y="0"/>
                    </a:lnTo>
                    <a:lnTo>
                      <a:pt x="378" y="378"/>
                    </a:lnTo>
                    <a:lnTo>
                      <a:pt x="0" y="378"/>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3" name="Google Shape;1543;p47"/>
              <p:cNvSpPr/>
              <p:nvPr/>
            </p:nvSpPr>
            <p:spPr>
              <a:xfrm>
                <a:off x="7193160" y="1593360"/>
                <a:ext cx="136080" cy="86040"/>
              </a:xfrm>
              <a:custGeom>
                <a:rect b="b" l="l" r="r" t="t"/>
                <a:pathLst>
                  <a:path extrusionOk="0" h="239" w="378">
                    <a:moveTo>
                      <a:pt x="0" y="0"/>
                    </a:moveTo>
                    <a:lnTo>
                      <a:pt x="0" y="123"/>
                    </a:lnTo>
                    <a:lnTo>
                      <a:pt x="1" y="124"/>
                    </a:lnTo>
                    <a:lnTo>
                      <a:pt x="5" y="132"/>
                    </a:lnTo>
                    <a:lnTo>
                      <a:pt x="5" y="132"/>
                    </a:lnTo>
                    <a:cubicBezTo>
                      <a:pt x="24" y="164"/>
                      <a:pt x="51" y="190"/>
                      <a:pt x="84" y="210"/>
                    </a:cubicBezTo>
                    <a:cubicBezTo>
                      <a:pt x="116" y="228"/>
                      <a:pt x="154" y="239"/>
                      <a:pt x="191" y="239"/>
                    </a:cubicBezTo>
                    <a:cubicBezTo>
                      <a:pt x="229" y="239"/>
                      <a:pt x="265" y="229"/>
                      <a:pt x="298" y="210"/>
                    </a:cubicBezTo>
                    <a:cubicBezTo>
                      <a:pt x="331" y="191"/>
                      <a:pt x="358" y="164"/>
                      <a:pt x="376" y="132"/>
                    </a:cubicBezTo>
                    <a:lnTo>
                      <a:pt x="378" y="130"/>
                    </a:lnTo>
                    <a:lnTo>
                      <a:pt x="378" y="0"/>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4" name="Google Shape;1544;p47"/>
              <p:cNvSpPr/>
              <p:nvPr/>
            </p:nvSpPr>
            <p:spPr>
              <a:xfrm>
                <a:off x="7465320" y="1593360"/>
                <a:ext cx="70920" cy="86040"/>
              </a:xfrm>
              <a:custGeom>
                <a:rect b="b" l="l" r="r" t="t"/>
                <a:pathLst>
                  <a:path extrusionOk="0" h="239" w="197">
                    <a:moveTo>
                      <a:pt x="0" y="145"/>
                    </a:moveTo>
                    <a:lnTo>
                      <a:pt x="0" y="145"/>
                    </a:lnTo>
                    <a:cubicBezTo>
                      <a:pt x="18" y="172"/>
                      <a:pt x="42" y="193"/>
                      <a:pt x="70" y="210"/>
                    </a:cubicBezTo>
                    <a:cubicBezTo>
                      <a:pt x="102" y="228"/>
                      <a:pt x="139" y="239"/>
                      <a:pt x="176" y="239"/>
                    </a:cubicBezTo>
                    <a:cubicBezTo>
                      <a:pt x="183" y="239"/>
                      <a:pt x="190" y="239"/>
                      <a:pt x="197" y="238"/>
                    </a:cubicBezTo>
                    <a:lnTo>
                      <a:pt x="197" y="0"/>
                    </a:lnTo>
                    <a:lnTo>
                      <a:pt x="0" y="0"/>
                    </a:lnTo>
                    <a:lnTo>
                      <a:pt x="0" y="145"/>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5" name="Google Shape;1545;p47"/>
              <p:cNvSpPr/>
              <p:nvPr/>
            </p:nvSpPr>
            <p:spPr>
              <a:xfrm>
                <a:off x="7057080" y="1457280"/>
                <a:ext cx="136080" cy="136080"/>
              </a:xfrm>
              <a:custGeom>
                <a:rect b="b" l="l" r="r" t="t"/>
                <a:pathLst>
                  <a:path extrusionOk="0" h="378" w="378">
                    <a:moveTo>
                      <a:pt x="0" y="0"/>
                    </a:moveTo>
                    <a:lnTo>
                      <a:pt x="378" y="0"/>
                    </a:lnTo>
                    <a:lnTo>
                      <a:pt x="378" y="378"/>
                    </a:lnTo>
                    <a:lnTo>
                      <a:pt x="0" y="378"/>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6" name="Google Shape;1546;p47"/>
              <p:cNvSpPr/>
              <p:nvPr/>
            </p:nvSpPr>
            <p:spPr>
              <a:xfrm>
                <a:off x="6921360" y="1593360"/>
                <a:ext cx="135720" cy="86040"/>
              </a:xfrm>
              <a:custGeom>
                <a:rect b="b" l="l" r="r" t="t"/>
                <a:pathLst>
                  <a:path extrusionOk="0" h="239" w="377">
                    <a:moveTo>
                      <a:pt x="0" y="0"/>
                    </a:moveTo>
                    <a:lnTo>
                      <a:pt x="0" y="116"/>
                    </a:lnTo>
                    <a:cubicBezTo>
                      <a:pt x="0" y="117"/>
                      <a:pt x="1" y="118"/>
                      <a:pt x="2" y="119"/>
                    </a:cubicBezTo>
                    <a:lnTo>
                      <a:pt x="9" y="132"/>
                    </a:lnTo>
                    <a:lnTo>
                      <a:pt x="9" y="132"/>
                    </a:lnTo>
                    <a:lnTo>
                      <a:pt x="9" y="132"/>
                    </a:lnTo>
                    <a:cubicBezTo>
                      <a:pt x="28" y="164"/>
                      <a:pt x="56" y="191"/>
                      <a:pt x="88" y="210"/>
                    </a:cubicBezTo>
                    <a:cubicBezTo>
                      <a:pt x="121" y="229"/>
                      <a:pt x="158" y="239"/>
                      <a:pt x="195" y="239"/>
                    </a:cubicBezTo>
                    <a:cubicBezTo>
                      <a:pt x="233" y="239"/>
                      <a:pt x="269" y="229"/>
                      <a:pt x="302" y="210"/>
                    </a:cubicBezTo>
                    <a:cubicBezTo>
                      <a:pt x="333" y="192"/>
                      <a:pt x="359" y="167"/>
                      <a:pt x="377" y="136"/>
                    </a:cubicBezTo>
                    <a:lnTo>
                      <a:pt x="377" y="0"/>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7" name="Google Shape;1547;p47"/>
              <p:cNvSpPr/>
              <p:nvPr/>
            </p:nvSpPr>
            <p:spPr>
              <a:xfrm>
                <a:off x="6442200" y="1371240"/>
                <a:ext cx="70920" cy="86040"/>
              </a:xfrm>
              <a:custGeom>
                <a:rect b="b" l="l" r="r" t="t"/>
                <a:pathLst>
                  <a:path extrusionOk="0" h="239" w="197">
                    <a:moveTo>
                      <a:pt x="0" y="0"/>
                    </a:moveTo>
                    <a:lnTo>
                      <a:pt x="197" y="0"/>
                    </a:lnTo>
                    <a:lnTo>
                      <a:pt x="197" y="239"/>
                    </a:lnTo>
                    <a:lnTo>
                      <a:pt x="0" y="239"/>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8" name="Google Shape;1548;p47"/>
              <p:cNvSpPr/>
              <p:nvPr/>
            </p:nvSpPr>
            <p:spPr>
              <a:xfrm>
                <a:off x="6649200" y="1371240"/>
                <a:ext cx="136080" cy="86040"/>
              </a:xfrm>
              <a:custGeom>
                <a:rect b="b" l="l" r="r" t="t"/>
                <a:pathLst>
                  <a:path extrusionOk="0" h="239" w="378">
                    <a:moveTo>
                      <a:pt x="0" y="0"/>
                    </a:moveTo>
                    <a:lnTo>
                      <a:pt x="378" y="0"/>
                    </a:lnTo>
                    <a:lnTo>
                      <a:pt x="378" y="239"/>
                    </a:lnTo>
                    <a:lnTo>
                      <a:pt x="0" y="239"/>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9" name="Google Shape;1549;p47"/>
              <p:cNvSpPr/>
              <p:nvPr/>
            </p:nvSpPr>
            <p:spPr>
              <a:xfrm>
                <a:off x="6513120" y="1457280"/>
                <a:ext cx="136080" cy="136080"/>
              </a:xfrm>
              <a:custGeom>
                <a:rect b="b" l="l" r="r" t="t"/>
                <a:pathLst>
                  <a:path extrusionOk="0" h="378" w="378">
                    <a:moveTo>
                      <a:pt x="0" y="0"/>
                    </a:moveTo>
                    <a:lnTo>
                      <a:pt x="378" y="0"/>
                    </a:lnTo>
                    <a:lnTo>
                      <a:pt x="378" y="378"/>
                    </a:lnTo>
                    <a:lnTo>
                      <a:pt x="0" y="378"/>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0" name="Google Shape;1550;p47"/>
              <p:cNvSpPr/>
              <p:nvPr/>
            </p:nvSpPr>
            <p:spPr>
              <a:xfrm>
                <a:off x="6442200" y="1593360"/>
                <a:ext cx="70920" cy="86040"/>
              </a:xfrm>
              <a:custGeom>
                <a:rect b="b" l="l" r="r" t="t"/>
                <a:pathLst>
                  <a:path extrusionOk="0" h="239" w="197">
                    <a:moveTo>
                      <a:pt x="0" y="0"/>
                    </a:moveTo>
                    <a:lnTo>
                      <a:pt x="0" y="238"/>
                    </a:lnTo>
                    <a:lnTo>
                      <a:pt x="0" y="238"/>
                    </a:lnTo>
                    <a:cubicBezTo>
                      <a:pt x="8" y="238"/>
                      <a:pt x="16" y="239"/>
                      <a:pt x="24" y="239"/>
                    </a:cubicBezTo>
                    <a:cubicBezTo>
                      <a:pt x="61" y="239"/>
                      <a:pt x="98" y="228"/>
                      <a:pt x="130" y="210"/>
                    </a:cubicBezTo>
                    <a:cubicBezTo>
                      <a:pt x="157" y="194"/>
                      <a:pt x="180" y="174"/>
                      <a:pt x="197" y="149"/>
                    </a:cubicBezTo>
                    <a:lnTo>
                      <a:pt x="197" y="0"/>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1" name="Google Shape;1551;p47"/>
              <p:cNvSpPr/>
              <p:nvPr/>
            </p:nvSpPr>
            <p:spPr>
              <a:xfrm>
                <a:off x="6649200" y="1593360"/>
                <a:ext cx="136080" cy="86040"/>
              </a:xfrm>
              <a:custGeom>
                <a:rect b="b" l="l" r="r" t="t"/>
                <a:pathLst>
                  <a:path extrusionOk="0" h="239" w="378">
                    <a:moveTo>
                      <a:pt x="0" y="0"/>
                    </a:moveTo>
                    <a:lnTo>
                      <a:pt x="0" y="119"/>
                    </a:lnTo>
                    <a:cubicBezTo>
                      <a:pt x="2" y="122"/>
                      <a:pt x="4" y="125"/>
                      <a:pt x="6" y="129"/>
                    </a:cubicBezTo>
                    <a:lnTo>
                      <a:pt x="8" y="132"/>
                    </a:lnTo>
                    <a:lnTo>
                      <a:pt x="8" y="132"/>
                    </a:lnTo>
                    <a:lnTo>
                      <a:pt x="8" y="132"/>
                    </a:lnTo>
                    <a:cubicBezTo>
                      <a:pt x="27" y="164"/>
                      <a:pt x="54" y="191"/>
                      <a:pt x="86" y="210"/>
                    </a:cubicBezTo>
                    <a:cubicBezTo>
                      <a:pt x="119" y="229"/>
                      <a:pt x="156" y="239"/>
                      <a:pt x="193" y="239"/>
                    </a:cubicBezTo>
                    <a:cubicBezTo>
                      <a:pt x="231" y="239"/>
                      <a:pt x="268" y="229"/>
                      <a:pt x="301" y="210"/>
                    </a:cubicBezTo>
                    <a:cubicBezTo>
                      <a:pt x="332" y="192"/>
                      <a:pt x="359" y="165"/>
                      <a:pt x="378" y="134"/>
                    </a:cubicBezTo>
                    <a:lnTo>
                      <a:pt x="378" y="0"/>
                    </a:lnTo>
                    <a:lnTo>
                      <a:pt x="0" y="0"/>
                    </a:lnTo>
                    <a:close/>
                  </a:path>
                </a:pathLst>
              </a:custGeom>
              <a:solidFill>
                <a:schemeClr val="accent1"/>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2" name="Google Shape;1552;p47"/>
              <p:cNvSpPr/>
              <p:nvPr/>
            </p:nvSpPr>
            <p:spPr>
              <a:xfrm>
                <a:off x="6785280" y="1457280"/>
                <a:ext cx="136080" cy="136080"/>
              </a:xfrm>
              <a:custGeom>
                <a:rect b="b" l="l" r="r" t="t"/>
                <a:pathLst>
                  <a:path extrusionOk="0" h="378" w="378">
                    <a:moveTo>
                      <a:pt x="0" y="0"/>
                    </a:moveTo>
                    <a:lnTo>
                      <a:pt x="378" y="0"/>
                    </a:lnTo>
                    <a:lnTo>
                      <a:pt x="378" y="378"/>
                    </a:lnTo>
                    <a:lnTo>
                      <a:pt x="0" y="378"/>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553" name="Google Shape;1553;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554" name="Google Shape;1554;p47"/>
          <p:cNvSpPr txBox="1"/>
          <p:nvPr>
            <p:ph idx="1" type="body"/>
          </p:nvPr>
        </p:nvSpPr>
        <p:spPr>
          <a:xfrm>
            <a:off x="720000" y="1152475"/>
            <a:ext cx="7704000" cy="13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Here’s an assortment of alternative resources whose style fits the one of this template:</a:t>
            </a:r>
            <a:endParaRPr>
              <a:solidFill>
                <a:schemeClr val="dk1"/>
              </a:solidFill>
            </a:endParaRPr>
          </a:p>
          <a:p>
            <a:pPr indent="0" lvl="0" marL="0" marR="137160" rtl="0" algn="l">
              <a:spcBef>
                <a:spcPts val="1000"/>
              </a:spcBef>
              <a:spcAft>
                <a:spcPts val="0"/>
              </a:spcAft>
              <a:buNone/>
            </a:pPr>
            <a:r>
              <a:rPr b="1" lang="en" sz="2100"/>
              <a:t>VECTORS:</a:t>
            </a:r>
            <a:endParaRPr b="1" sz="2100">
              <a:solidFill>
                <a:schemeClr val="dk1"/>
              </a:solidFill>
            </a:endParaRPr>
          </a:p>
          <a:p>
            <a:pPr indent="-342900" lvl="0" marL="457200" rtl="0" algn="l">
              <a:spcBef>
                <a:spcPts val="0"/>
              </a:spcBef>
              <a:spcAft>
                <a:spcPts val="0"/>
              </a:spcAft>
              <a:buClr>
                <a:schemeClr val="dk1"/>
              </a:buClr>
              <a:buSzPts val="1800"/>
              <a:buFont typeface="Syne"/>
              <a:buChar char="●"/>
            </a:pPr>
            <a:r>
              <a:rPr lang="en" u="sng">
                <a:solidFill>
                  <a:schemeClr val="hlink"/>
                </a:solidFill>
                <a:latin typeface="Syne Medium"/>
                <a:ea typeface="Syne Medium"/>
                <a:cs typeface="Syne Medium"/>
                <a:sym typeface="Syne Medium"/>
                <a:hlinkClick r:id="rId3"/>
              </a:rPr>
              <a:t>Colorful template design I</a:t>
            </a:r>
            <a:endParaRPr>
              <a:solidFill>
                <a:schemeClr val="dk1"/>
              </a:solidFill>
            </a:endParaRPr>
          </a:p>
          <a:p>
            <a:pPr indent="-342900" lvl="0" marL="457200" rtl="0" algn="l">
              <a:spcBef>
                <a:spcPts val="0"/>
              </a:spcBef>
              <a:spcAft>
                <a:spcPts val="0"/>
              </a:spcAft>
              <a:buClr>
                <a:schemeClr val="dk1"/>
              </a:buClr>
              <a:buSzPts val="1800"/>
              <a:buChar char="●"/>
            </a:pPr>
            <a:r>
              <a:rPr lang="en" u="sng">
                <a:solidFill>
                  <a:schemeClr val="hlink"/>
                </a:solidFill>
                <a:latin typeface="Syne Medium"/>
                <a:ea typeface="Syne Medium"/>
                <a:cs typeface="Syne Medium"/>
                <a:sym typeface="Syne Medium"/>
                <a:hlinkClick r:id="rId4"/>
              </a:rPr>
              <a:t>Colorful template design II</a:t>
            </a:r>
            <a:endParaRPr>
              <a:solidFill>
                <a:schemeClr val="dk1"/>
              </a:solidFill>
            </a:endParaRPr>
          </a:p>
        </p:txBody>
      </p:sp>
      <p:grpSp>
        <p:nvGrpSpPr>
          <p:cNvPr id="1555" name="Google Shape;1555;p47"/>
          <p:cNvGrpSpPr/>
          <p:nvPr/>
        </p:nvGrpSpPr>
        <p:grpSpPr>
          <a:xfrm>
            <a:off x="719998" y="2662425"/>
            <a:ext cx="1612598" cy="2482903"/>
            <a:chOff x="719998" y="2663200"/>
            <a:chExt cx="1612598" cy="2482903"/>
          </a:xfrm>
        </p:grpSpPr>
        <p:sp>
          <p:nvSpPr>
            <p:cNvPr id="1556" name="Google Shape;1556;p47"/>
            <p:cNvSpPr/>
            <p:nvPr/>
          </p:nvSpPr>
          <p:spPr>
            <a:xfrm rot="5399993">
              <a:off x="284867" y="3098356"/>
              <a:ext cx="2482859" cy="1612592"/>
            </a:xfrm>
            <a:custGeom>
              <a:rect b="b" l="l" r="r" t="t"/>
              <a:pathLst>
                <a:path extrusionOk="0" h="682" w="1050">
                  <a:moveTo>
                    <a:pt x="1050" y="682"/>
                  </a:moveTo>
                  <a:lnTo>
                    <a:pt x="341" y="682"/>
                  </a:lnTo>
                  <a:lnTo>
                    <a:pt x="341" y="682"/>
                  </a:lnTo>
                  <a:lnTo>
                    <a:pt x="341" y="682"/>
                  </a:lnTo>
                  <a:cubicBezTo>
                    <a:pt x="281" y="682"/>
                    <a:pt x="223" y="667"/>
                    <a:pt x="171" y="637"/>
                  </a:cubicBezTo>
                  <a:cubicBezTo>
                    <a:pt x="119" y="608"/>
                    <a:pt x="76" y="564"/>
                    <a:pt x="46" y="512"/>
                  </a:cubicBezTo>
                  <a:cubicBezTo>
                    <a:pt x="16" y="460"/>
                    <a:pt x="0" y="401"/>
                    <a:pt x="0" y="341"/>
                  </a:cubicBezTo>
                  <a:cubicBezTo>
                    <a:pt x="0" y="281"/>
                    <a:pt x="16" y="223"/>
                    <a:pt x="46" y="171"/>
                  </a:cubicBezTo>
                  <a:cubicBezTo>
                    <a:pt x="76" y="120"/>
                    <a:pt x="119" y="76"/>
                    <a:pt x="171" y="46"/>
                  </a:cubicBezTo>
                  <a:cubicBezTo>
                    <a:pt x="223" y="16"/>
                    <a:pt x="281" y="0"/>
                    <a:pt x="341" y="0"/>
                  </a:cubicBezTo>
                  <a:lnTo>
                    <a:pt x="341" y="0"/>
                  </a:lnTo>
                  <a:lnTo>
                    <a:pt x="1050" y="0"/>
                  </a:lnTo>
                  <a:lnTo>
                    <a:pt x="1050" y="682"/>
                  </a:ln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7" name="Google Shape;1557;p47"/>
            <p:cNvSpPr/>
            <p:nvPr/>
          </p:nvSpPr>
          <p:spPr>
            <a:xfrm flipH="1" rot="5400000">
              <a:off x="1684970" y="2988403"/>
              <a:ext cx="227747" cy="227747"/>
            </a:xfrm>
            <a:custGeom>
              <a:rect b="b" l="l" r="r" t="t"/>
              <a:pathLst>
                <a:path extrusionOk="0" h="57" w="57">
                  <a:moveTo>
                    <a:pt x="0" y="28"/>
                  </a:moveTo>
                  <a:lnTo>
                    <a:pt x="28" y="0"/>
                  </a:lnTo>
                  <a:lnTo>
                    <a:pt x="57" y="28"/>
                  </a:lnTo>
                  <a:lnTo>
                    <a:pt x="28" y="57"/>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8" name="Google Shape;1558;p47"/>
            <p:cNvSpPr/>
            <p:nvPr/>
          </p:nvSpPr>
          <p:spPr>
            <a:xfrm flipH="1" rot="5400000">
              <a:off x="1327367" y="3385962"/>
              <a:ext cx="115871" cy="119867"/>
            </a:xfrm>
            <a:custGeom>
              <a:rect b="b" l="l" r="r" t="t"/>
              <a:pathLst>
                <a:path extrusionOk="0" h="30" w="29">
                  <a:moveTo>
                    <a:pt x="0" y="15"/>
                  </a:moveTo>
                  <a:lnTo>
                    <a:pt x="15" y="0"/>
                  </a:lnTo>
                  <a:lnTo>
                    <a:pt x="29"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9" name="Google Shape;1559;p47"/>
            <p:cNvSpPr/>
            <p:nvPr/>
          </p:nvSpPr>
          <p:spPr>
            <a:xfrm flipH="1" rot="5400000">
              <a:off x="1325367" y="2792326"/>
              <a:ext cx="119867" cy="119867"/>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0" name="Google Shape;1560;p47"/>
            <p:cNvSpPr/>
            <p:nvPr/>
          </p:nvSpPr>
          <p:spPr>
            <a:xfrm flipH="1" rot="5400000">
              <a:off x="827921" y="2942454"/>
              <a:ext cx="323641" cy="319645"/>
            </a:xfrm>
            <a:custGeom>
              <a:rect b="b" l="l" r="r" t="t"/>
              <a:pathLst>
                <a:path extrusionOk="0" h="80" w="81">
                  <a:moveTo>
                    <a:pt x="0" y="40"/>
                  </a:moveTo>
                  <a:lnTo>
                    <a:pt x="40" y="0"/>
                  </a:lnTo>
                  <a:lnTo>
                    <a:pt x="81" y="40"/>
                  </a:lnTo>
                  <a:lnTo>
                    <a:pt x="40"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1" name="Google Shape;1561;p47"/>
            <p:cNvSpPr/>
            <p:nvPr/>
          </p:nvSpPr>
          <p:spPr>
            <a:xfrm flipH="1" rot="5400000">
              <a:off x="869874" y="3643676"/>
              <a:ext cx="199778" cy="199778"/>
            </a:xfrm>
            <a:custGeom>
              <a:rect b="b" l="l" r="r" t="t"/>
              <a:pathLst>
                <a:path extrusionOk="0" h="50" w="50">
                  <a:moveTo>
                    <a:pt x="0" y="25"/>
                  </a:moveTo>
                  <a:lnTo>
                    <a:pt x="25" y="0"/>
                  </a:lnTo>
                  <a:lnTo>
                    <a:pt x="50" y="25"/>
                  </a:lnTo>
                  <a:lnTo>
                    <a:pt x="25" y="50"/>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2" name="Google Shape;1562;p47"/>
            <p:cNvSpPr/>
            <p:nvPr/>
          </p:nvSpPr>
          <p:spPr>
            <a:xfrm flipH="1" rot="5400000">
              <a:off x="1327367" y="3385962"/>
              <a:ext cx="115871" cy="119867"/>
            </a:xfrm>
            <a:custGeom>
              <a:rect b="b" l="l" r="r" t="t"/>
              <a:pathLst>
                <a:path extrusionOk="0" h="30" w="29">
                  <a:moveTo>
                    <a:pt x="0" y="15"/>
                  </a:moveTo>
                  <a:lnTo>
                    <a:pt x="15" y="0"/>
                  </a:lnTo>
                  <a:lnTo>
                    <a:pt x="29" y="15"/>
                  </a:lnTo>
                  <a:lnTo>
                    <a:pt x="15" y="30"/>
                  </a:lnTo>
                  <a:lnTo>
                    <a:pt x="0" y="15"/>
                  </a:lnTo>
                  <a:close/>
                </a:path>
              </a:pathLst>
            </a:custGeom>
            <a:solidFill>
              <a:srgbClr val="46AA7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3" name="Google Shape;1563;p47"/>
            <p:cNvSpPr/>
            <p:nvPr/>
          </p:nvSpPr>
          <p:spPr>
            <a:xfrm flipH="1" rot="5400000">
              <a:off x="819930" y="4776420"/>
              <a:ext cx="283685" cy="279690"/>
            </a:xfrm>
            <a:custGeom>
              <a:rect b="b" l="l" r="r" t="t"/>
              <a:pathLst>
                <a:path extrusionOk="0" h="70" w="71">
                  <a:moveTo>
                    <a:pt x="0" y="35"/>
                  </a:moveTo>
                  <a:lnTo>
                    <a:pt x="36" y="0"/>
                  </a:lnTo>
                  <a:lnTo>
                    <a:pt x="71" y="35"/>
                  </a:lnTo>
                  <a:lnTo>
                    <a:pt x="36" y="70"/>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4" name="Google Shape;1564;p47"/>
            <p:cNvSpPr/>
            <p:nvPr/>
          </p:nvSpPr>
          <p:spPr>
            <a:xfrm flipH="1" rot="5400000">
              <a:off x="835912" y="4121147"/>
              <a:ext cx="227747" cy="223752"/>
            </a:xfrm>
            <a:custGeom>
              <a:rect b="b" l="l" r="r" t="t"/>
              <a:pathLst>
                <a:path extrusionOk="0" h="56" w="57">
                  <a:moveTo>
                    <a:pt x="0" y="28"/>
                  </a:moveTo>
                  <a:lnTo>
                    <a:pt x="28" y="0"/>
                  </a:lnTo>
                  <a:lnTo>
                    <a:pt x="57" y="28"/>
                  </a:lnTo>
                  <a:lnTo>
                    <a:pt x="28" y="56"/>
                  </a:lnTo>
                  <a:lnTo>
                    <a:pt x="0"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5" name="Google Shape;1565;p47"/>
            <p:cNvSpPr/>
            <p:nvPr/>
          </p:nvSpPr>
          <p:spPr>
            <a:xfrm flipH="1" rot="5400000">
              <a:off x="1105613" y="4466763"/>
              <a:ext cx="119867" cy="119867"/>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6" name="Google Shape;1566;p47"/>
            <p:cNvSpPr/>
            <p:nvPr/>
          </p:nvSpPr>
          <p:spPr>
            <a:xfrm flipH="1" rot="5400000">
              <a:off x="1724926" y="3567760"/>
              <a:ext cx="283685" cy="283685"/>
            </a:xfrm>
            <a:custGeom>
              <a:rect b="b" l="l" r="r" t="t"/>
              <a:pathLst>
                <a:path extrusionOk="0" h="71" w="71">
                  <a:moveTo>
                    <a:pt x="0" y="35"/>
                  </a:moveTo>
                  <a:lnTo>
                    <a:pt x="36" y="0"/>
                  </a:lnTo>
                  <a:lnTo>
                    <a:pt x="71" y="35"/>
                  </a:lnTo>
                  <a:lnTo>
                    <a:pt x="36" y="71"/>
                  </a:lnTo>
                  <a:lnTo>
                    <a:pt x="0" y="35"/>
                  </a:lnTo>
                  <a:close/>
                </a:path>
              </a:pathLst>
            </a:custGeom>
            <a:solidFill>
              <a:srgbClr val="E30038"/>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7" name="Google Shape;1567;p47"/>
            <p:cNvSpPr/>
            <p:nvPr/>
          </p:nvSpPr>
          <p:spPr>
            <a:xfrm flipH="1" rot="5400000">
              <a:off x="1327367" y="3385962"/>
              <a:ext cx="115871" cy="119867"/>
            </a:xfrm>
            <a:custGeom>
              <a:rect b="b" l="l" r="r" t="t"/>
              <a:pathLst>
                <a:path extrusionOk="0" h="30" w="29">
                  <a:moveTo>
                    <a:pt x="0" y="15"/>
                  </a:moveTo>
                  <a:lnTo>
                    <a:pt x="15" y="0"/>
                  </a:lnTo>
                  <a:lnTo>
                    <a:pt x="29"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8" name="Google Shape;1568;p47"/>
            <p:cNvSpPr/>
            <p:nvPr/>
          </p:nvSpPr>
          <p:spPr>
            <a:xfrm flipH="1" rot="5400000">
              <a:off x="1369320" y="4003277"/>
              <a:ext cx="119867" cy="119867"/>
            </a:xfrm>
            <a:custGeom>
              <a:rect b="b" l="l" r="r" t="t"/>
              <a:pathLst>
                <a:path extrusionOk="0" h="30" w="30">
                  <a:moveTo>
                    <a:pt x="0" y="15"/>
                  </a:moveTo>
                  <a:lnTo>
                    <a:pt x="15" y="0"/>
                  </a:lnTo>
                  <a:lnTo>
                    <a:pt x="30" y="15"/>
                  </a:lnTo>
                  <a:lnTo>
                    <a:pt x="15" y="30"/>
                  </a:lnTo>
                  <a:lnTo>
                    <a:pt x="0" y="15"/>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9" name="Google Shape;1569;p47"/>
            <p:cNvSpPr/>
            <p:nvPr/>
          </p:nvSpPr>
          <p:spPr>
            <a:xfrm flipH="1" rot="5400000">
              <a:off x="2120487" y="3385962"/>
              <a:ext cx="119867" cy="119867"/>
            </a:xfrm>
            <a:custGeom>
              <a:rect b="b" l="l" r="r" t="t"/>
              <a:pathLst>
                <a:path extrusionOk="0" h="30" w="30">
                  <a:moveTo>
                    <a:pt x="0" y="15"/>
                  </a:moveTo>
                  <a:lnTo>
                    <a:pt x="15" y="0"/>
                  </a:lnTo>
                  <a:lnTo>
                    <a:pt x="30" y="15"/>
                  </a:lnTo>
                  <a:lnTo>
                    <a:pt x="15" y="30"/>
                  </a:lnTo>
                  <a:lnTo>
                    <a:pt x="0" y="1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0" name="Google Shape;1570;p47"/>
            <p:cNvSpPr/>
            <p:nvPr/>
          </p:nvSpPr>
          <p:spPr>
            <a:xfrm flipH="1" rot="5400000">
              <a:off x="1447234" y="4392845"/>
              <a:ext cx="315650" cy="319645"/>
            </a:xfrm>
            <a:custGeom>
              <a:rect b="b" l="l" r="r" t="t"/>
              <a:pathLst>
                <a:path extrusionOk="0" h="80" w="79">
                  <a:moveTo>
                    <a:pt x="0" y="40"/>
                  </a:moveTo>
                  <a:lnTo>
                    <a:pt x="39" y="0"/>
                  </a:lnTo>
                  <a:lnTo>
                    <a:pt x="79" y="40"/>
                  </a:lnTo>
                  <a:lnTo>
                    <a:pt x="39" y="80"/>
                  </a:lnTo>
                  <a:lnTo>
                    <a:pt x="0" y="40"/>
                  </a:ln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1" name="Google Shape;1571;p47"/>
            <p:cNvSpPr/>
            <p:nvPr/>
          </p:nvSpPr>
          <p:spPr>
            <a:xfrm flipH="1" rot="5400000">
              <a:off x="1888744" y="4826364"/>
              <a:ext cx="195783" cy="195783"/>
            </a:xfrm>
            <a:custGeom>
              <a:rect b="b" l="l" r="r" t="t"/>
              <a:pathLst>
                <a:path extrusionOk="0" h="49" w="49">
                  <a:moveTo>
                    <a:pt x="0" y="25"/>
                  </a:moveTo>
                  <a:lnTo>
                    <a:pt x="24" y="0"/>
                  </a:lnTo>
                  <a:lnTo>
                    <a:pt x="49" y="25"/>
                  </a:lnTo>
                  <a:lnTo>
                    <a:pt x="24" y="49"/>
                  </a:lnTo>
                  <a:lnTo>
                    <a:pt x="0" y="2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2" name="Google Shape;1572;p47"/>
            <p:cNvSpPr/>
            <p:nvPr/>
          </p:nvSpPr>
          <p:spPr>
            <a:xfrm flipH="1" rot="5400000">
              <a:off x="2092518" y="4115153"/>
              <a:ext cx="119867" cy="119867"/>
            </a:xfrm>
            <a:custGeom>
              <a:rect b="b" l="l" r="r" t="t"/>
              <a:pathLst>
                <a:path extrusionOk="0" h="30" w="30">
                  <a:moveTo>
                    <a:pt x="0" y="15"/>
                  </a:moveTo>
                  <a:lnTo>
                    <a:pt x="15" y="0"/>
                  </a:lnTo>
                  <a:lnTo>
                    <a:pt x="30" y="15"/>
                  </a:lnTo>
                  <a:lnTo>
                    <a:pt x="15" y="30"/>
                  </a:lnTo>
                  <a:lnTo>
                    <a:pt x="0" y="15"/>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573" name="Google Shape;1573;p47"/>
          <p:cNvSpPr/>
          <p:nvPr/>
        </p:nvSpPr>
        <p:spPr>
          <a:xfrm>
            <a:off x="7218659" y="2416959"/>
            <a:ext cx="422458" cy="422449"/>
          </a:xfrm>
          <a:custGeom>
            <a:rect b="b" l="l" r="r" t="t"/>
            <a:pathLst>
              <a:path extrusionOk="0" h="270" w="270">
                <a:moveTo>
                  <a:pt x="135" y="0"/>
                </a:moveTo>
                <a:lnTo>
                  <a:pt x="151" y="57"/>
                </a:lnTo>
                <a:lnTo>
                  <a:pt x="151" y="57"/>
                </a:lnTo>
                <a:cubicBezTo>
                  <a:pt x="153" y="64"/>
                  <a:pt x="156" y="72"/>
                  <a:pt x="160" y="78"/>
                </a:cubicBezTo>
                <a:cubicBezTo>
                  <a:pt x="168" y="92"/>
                  <a:pt x="180" y="102"/>
                  <a:pt x="193" y="110"/>
                </a:cubicBezTo>
                <a:cubicBezTo>
                  <a:pt x="200" y="114"/>
                  <a:pt x="206" y="117"/>
                  <a:pt x="213" y="119"/>
                </a:cubicBezTo>
                <a:lnTo>
                  <a:pt x="270" y="135"/>
                </a:lnTo>
                <a:lnTo>
                  <a:pt x="213" y="152"/>
                </a:lnTo>
                <a:lnTo>
                  <a:pt x="213" y="152"/>
                </a:lnTo>
                <a:cubicBezTo>
                  <a:pt x="206" y="154"/>
                  <a:pt x="200" y="157"/>
                  <a:pt x="193" y="160"/>
                </a:cubicBezTo>
                <a:cubicBezTo>
                  <a:pt x="180" y="169"/>
                  <a:pt x="169" y="180"/>
                  <a:pt x="160" y="193"/>
                </a:cubicBezTo>
                <a:cubicBezTo>
                  <a:pt x="157" y="200"/>
                  <a:pt x="153" y="206"/>
                  <a:pt x="151" y="213"/>
                </a:cubicBezTo>
                <a:lnTo>
                  <a:pt x="135" y="270"/>
                </a:lnTo>
                <a:lnTo>
                  <a:pt x="118" y="213"/>
                </a:lnTo>
                <a:lnTo>
                  <a:pt x="118" y="213"/>
                </a:lnTo>
                <a:cubicBezTo>
                  <a:pt x="116" y="206"/>
                  <a:pt x="114" y="200"/>
                  <a:pt x="110" y="193"/>
                </a:cubicBezTo>
                <a:cubicBezTo>
                  <a:pt x="102" y="180"/>
                  <a:pt x="91" y="169"/>
                  <a:pt x="77" y="160"/>
                </a:cubicBezTo>
                <a:cubicBezTo>
                  <a:pt x="71" y="157"/>
                  <a:pt x="64" y="154"/>
                  <a:pt x="57" y="152"/>
                </a:cubicBezTo>
                <a:lnTo>
                  <a:pt x="0" y="135"/>
                </a:lnTo>
                <a:lnTo>
                  <a:pt x="57" y="119"/>
                </a:lnTo>
                <a:lnTo>
                  <a:pt x="57" y="119"/>
                </a:lnTo>
                <a:cubicBezTo>
                  <a:pt x="64" y="117"/>
                  <a:pt x="71" y="114"/>
                  <a:pt x="77" y="110"/>
                </a:cubicBezTo>
                <a:cubicBezTo>
                  <a:pt x="91" y="102"/>
                  <a:pt x="103" y="92"/>
                  <a:pt x="110" y="78"/>
                </a:cubicBezTo>
                <a:cubicBezTo>
                  <a:pt x="115" y="72"/>
                  <a:pt x="116" y="64"/>
                  <a:pt x="118" y="57"/>
                </a:cubicBezTo>
                <a:lnTo>
                  <a:pt x="135" y="0"/>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74" name="Google Shape;1574;p47"/>
          <p:cNvSpPr/>
          <p:nvPr/>
        </p:nvSpPr>
        <p:spPr>
          <a:xfrm>
            <a:off x="6933892" y="2149408"/>
            <a:ext cx="244087" cy="240952"/>
          </a:xfrm>
          <a:custGeom>
            <a:rect b="b" l="l" r="r" t="t"/>
            <a:pathLst>
              <a:path extrusionOk="0" h="154" w="156">
                <a:moveTo>
                  <a:pt x="78" y="0"/>
                </a:moveTo>
                <a:lnTo>
                  <a:pt x="87" y="33"/>
                </a:lnTo>
                <a:lnTo>
                  <a:pt x="87" y="33"/>
                </a:lnTo>
                <a:cubicBezTo>
                  <a:pt x="89" y="37"/>
                  <a:pt x="90" y="40"/>
                  <a:pt x="92" y="44"/>
                </a:cubicBezTo>
                <a:cubicBezTo>
                  <a:pt x="97" y="51"/>
                  <a:pt x="103" y="59"/>
                  <a:pt x="111" y="63"/>
                </a:cubicBezTo>
                <a:cubicBezTo>
                  <a:pt x="115" y="65"/>
                  <a:pt x="119" y="67"/>
                  <a:pt x="123" y="68"/>
                </a:cubicBezTo>
                <a:lnTo>
                  <a:pt x="156" y="77"/>
                </a:lnTo>
                <a:lnTo>
                  <a:pt x="123" y="86"/>
                </a:lnTo>
                <a:lnTo>
                  <a:pt x="123" y="86"/>
                </a:lnTo>
                <a:cubicBezTo>
                  <a:pt x="119" y="87"/>
                  <a:pt x="115" y="89"/>
                  <a:pt x="111" y="91"/>
                </a:cubicBezTo>
                <a:cubicBezTo>
                  <a:pt x="103" y="95"/>
                  <a:pt x="97" y="103"/>
                  <a:pt x="92" y="110"/>
                </a:cubicBezTo>
                <a:cubicBezTo>
                  <a:pt x="90" y="114"/>
                  <a:pt x="89" y="117"/>
                  <a:pt x="87" y="121"/>
                </a:cubicBezTo>
                <a:lnTo>
                  <a:pt x="78" y="154"/>
                </a:lnTo>
                <a:lnTo>
                  <a:pt x="68" y="121"/>
                </a:lnTo>
                <a:lnTo>
                  <a:pt x="68" y="121"/>
                </a:lnTo>
                <a:cubicBezTo>
                  <a:pt x="67" y="117"/>
                  <a:pt x="66" y="114"/>
                  <a:pt x="64" y="110"/>
                </a:cubicBezTo>
                <a:cubicBezTo>
                  <a:pt x="59" y="103"/>
                  <a:pt x="53" y="95"/>
                  <a:pt x="45" y="91"/>
                </a:cubicBezTo>
                <a:cubicBezTo>
                  <a:pt x="41" y="89"/>
                  <a:pt x="37" y="87"/>
                  <a:pt x="33" y="86"/>
                </a:cubicBezTo>
                <a:lnTo>
                  <a:pt x="0" y="77"/>
                </a:lnTo>
                <a:lnTo>
                  <a:pt x="33" y="68"/>
                </a:lnTo>
                <a:lnTo>
                  <a:pt x="33" y="68"/>
                </a:lnTo>
                <a:cubicBezTo>
                  <a:pt x="37" y="67"/>
                  <a:pt x="41" y="65"/>
                  <a:pt x="45" y="63"/>
                </a:cubicBezTo>
                <a:cubicBezTo>
                  <a:pt x="53" y="59"/>
                  <a:pt x="59" y="51"/>
                  <a:pt x="64" y="44"/>
                </a:cubicBezTo>
                <a:cubicBezTo>
                  <a:pt x="66" y="40"/>
                  <a:pt x="67" y="37"/>
                  <a:pt x="68" y="33"/>
                </a:cubicBezTo>
                <a:lnTo>
                  <a:pt x="78" y="0"/>
                </a:lnTo>
                <a:close/>
              </a:path>
            </a:pathLst>
          </a:custGeom>
          <a:solidFill>
            <a:schemeClr val="accent4"/>
          </a:solidFill>
          <a:ln>
            <a:noFill/>
          </a:ln>
        </p:spPr>
        <p:txBody>
          <a:bodyPr anchorCtr="1" anchor="ctr" bIns="10425" lIns="90000" spcFirstLastPara="1" rIns="90000" wrap="square" tIns="104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575" name="Google Shape;1575;p47"/>
          <p:cNvGrpSpPr/>
          <p:nvPr/>
        </p:nvGrpSpPr>
        <p:grpSpPr>
          <a:xfrm>
            <a:off x="1962540" y="2702519"/>
            <a:ext cx="1038925" cy="1038925"/>
            <a:chOff x="2515680" y="1641960"/>
            <a:chExt cx="751320" cy="751320"/>
          </a:xfrm>
        </p:grpSpPr>
        <p:sp>
          <p:nvSpPr>
            <p:cNvPr id="1576" name="Google Shape;1576;p47"/>
            <p:cNvSpPr/>
            <p:nvPr/>
          </p:nvSpPr>
          <p:spPr>
            <a:xfrm>
              <a:off x="2515738" y="1642013"/>
              <a:ext cx="751200" cy="751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1577" name="Google Shape;1577;p47"/>
            <p:cNvGrpSpPr/>
            <p:nvPr/>
          </p:nvGrpSpPr>
          <p:grpSpPr>
            <a:xfrm>
              <a:off x="2515680" y="1641960"/>
              <a:ext cx="751320" cy="751320"/>
              <a:chOff x="2515680" y="1641960"/>
              <a:chExt cx="751320" cy="751320"/>
            </a:xfrm>
          </p:grpSpPr>
          <p:sp>
            <p:nvSpPr>
              <p:cNvPr id="1578" name="Google Shape;1578;p47"/>
              <p:cNvSpPr/>
              <p:nvPr/>
            </p:nvSpPr>
            <p:spPr>
              <a:xfrm>
                <a:off x="2945880" y="2071800"/>
                <a:ext cx="320760" cy="321120"/>
              </a:xfrm>
              <a:custGeom>
                <a:rect b="b" l="l" r="r" t="t"/>
                <a:pathLst>
                  <a:path extrusionOk="0" h="892" w="891">
                    <a:moveTo>
                      <a:pt x="877" y="75"/>
                    </a:moveTo>
                    <a:cubicBezTo>
                      <a:pt x="883" y="51"/>
                      <a:pt x="887" y="26"/>
                      <a:pt x="891" y="0"/>
                    </a:cubicBezTo>
                    <a:lnTo>
                      <a:pt x="0" y="892"/>
                    </a:lnTo>
                    <a:cubicBezTo>
                      <a:pt x="25" y="888"/>
                      <a:pt x="50" y="884"/>
                      <a:pt x="74" y="878"/>
                    </a:cubicBezTo>
                    <a:lnTo>
                      <a:pt x="877" y="75"/>
                    </a:lnTo>
                    <a:close/>
                  </a:path>
                </a:pathLst>
              </a:custGeom>
              <a:solidFill>
                <a:srgbClr val="ECEAD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9" name="Google Shape;1579;p47"/>
              <p:cNvSpPr/>
              <p:nvPr/>
            </p:nvSpPr>
            <p:spPr>
              <a:xfrm>
                <a:off x="2727720" y="1854000"/>
                <a:ext cx="512640" cy="512640"/>
              </a:xfrm>
              <a:custGeom>
                <a:rect b="b" l="l" r="r" t="t"/>
                <a:pathLst>
                  <a:path extrusionOk="0" h="1424" w="1424">
                    <a:moveTo>
                      <a:pt x="1405" y="0"/>
                    </a:moveTo>
                    <a:lnTo>
                      <a:pt x="0" y="1405"/>
                    </a:lnTo>
                    <a:cubicBezTo>
                      <a:pt x="14" y="1411"/>
                      <a:pt x="28" y="1418"/>
                      <a:pt x="42" y="1424"/>
                    </a:cubicBezTo>
                    <a:lnTo>
                      <a:pt x="1424" y="42"/>
                    </a:lnTo>
                    <a:cubicBezTo>
                      <a:pt x="1418" y="28"/>
                      <a:pt x="1411" y="14"/>
                      <a:pt x="1405" y="0"/>
                    </a:cubicBezTo>
                    <a:close/>
                  </a:path>
                </a:pathLst>
              </a:custGeom>
              <a:solidFill>
                <a:srgbClr val="ECEAD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0" name="Google Shape;1580;p47"/>
              <p:cNvSpPr/>
              <p:nvPr/>
            </p:nvSpPr>
            <p:spPr>
              <a:xfrm>
                <a:off x="2822760" y="1948680"/>
                <a:ext cx="444240" cy="444600"/>
              </a:xfrm>
              <a:custGeom>
                <a:rect b="b" l="l" r="r" t="t"/>
                <a:pathLst>
                  <a:path extrusionOk="0" h="1235" w="1234">
                    <a:moveTo>
                      <a:pt x="1226" y="0"/>
                    </a:moveTo>
                    <a:lnTo>
                      <a:pt x="0" y="1227"/>
                    </a:lnTo>
                    <a:cubicBezTo>
                      <a:pt x="17" y="1230"/>
                      <a:pt x="35" y="1233"/>
                      <a:pt x="53" y="1235"/>
                    </a:cubicBezTo>
                    <a:lnTo>
                      <a:pt x="1234" y="53"/>
                    </a:lnTo>
                    <a:cubicBezTo>
                      <a:pt x="1232" y="35"/>
                      <a:pt x="1229" y="18"/>
                      <a:pt x="1226" y="0"/>
                    </a:cubicBezTo>
                    <a:close/>
                  </a:path>
                </a:pathLst>
              </a:custGeom>
              <a:solidFill>
                <a:srgbClr val="ECEAD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1" name="Google Shape;1581;p47"/>
              <p:cNvSpPr/>
              <p:nvPr/>
            </p:nvSpPr>
            <p:spPr>
              <a:xfrm>
                <a:off x="2651040" y="1777320"/>
                <a:ext cx="543240" cy="543240"/>
              </a:xfrm>
              <a:custGeom>
                <a:rect b="b" l="l" r="r" t="t"/>
                <a:pathLst>
                  <a:path extrusionOk="0" h="1509" w="1509">
                    <a:moveTo>
                      <a:pt x="1482" y="0"/>
                    </a:moveTo>
                    <a:lnTo>
                      <a:pt x="0" y="1482"/>
                    </a:lnTo>
                    <a:cubicBezTo>
                      <a:pt x="11" y="1491"/>
                      <a:pt x="23" y="1500"/>
                      <a:pt x="34" y="1509"/>
                    </a:cubicBezTo>
                    <a:lnTo>
                      <a:pt x="1509" y="34"/>
                    </a:lnTo>
                    <a:cubicBezTo>
                      <a:pt x="1500" y="23"/>
                      <a:pt x="1491" y="11"/>
                      <a:pt x="1482" y="0"/>
                    </a:cubicBezTo>
                    <a:close/>
                  </a:path>
                </a:pathLst>
              </a:custGeom>
              <a:solidFill>
                <a:srgbClr val="ECEAD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2" name="Google Shape;1582;p47"/>
              <p:cNvSpPr/>
              <p:nvPr/>
            </p:nvSpPr>
            <p:spPr>
              <a:xfrm>
                <a:off x="2515680" y="1641960"/>
                <a:ext cx="446400" cy="446400"/>
              </a:xfrm>
              <a:custGeom>
                <a:rect b="b" l="l" r="r" t="t"/>
                <a:pathLst>
                  <a:path extrusionOk="0" h="1240" w="1240">
                    <a:moveTo>
                      <a:pt x="1188" y="0"/>
                    </a:moveTo>
                    <a:lnTo>
                      <a:pt x="0" y="1188"/>
                    </a:lnTo>
                    <a:cubicBezTo>
                      <a:pt x="3" y="1205"/>
                      <a:pt x="6" y="1223"/>
                      <a:pt x="9" y="1240"/>
                    </a:cubicBezTo>
                    <a:lnTo>
                      <a:pt x="1240" y="9"/>
                    </a:lnTo>
                    <a:cubicBezTo>
                      <a:pt x="1223" y="6"/>
                      <a:pt x="1205" y="3"/>
                      <a:pt x="1188" y="0"/>
                    </a:cubicBezTo>
                    <a:close/>
                  </a:path>
                </a:pathLst>
              </a:custGeom>
              <a:solidFill>
                <a:srgbClr val="ECEAD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3" name="Google Shape;1583;p47"/>
              <p:cNvSpPr/>
              <p:nvPr/>
            </p:nvSpPr>
            <p:spPr>
              <a:xfrm>
                <a:off x="2543040" y="1669320"/>
                <a:ext cx="513360" cy="513360"/>
              </a:xfrm>
              <a:custGeom>
                <a:rect b="b" l="l" r="r" t="t"/>
                <a:pathLst>
                  <a:path extrusionOk="0" h="1426" w="1426">
                    <a:moveTo>
                      <a:pt x="1384" y="0"/>
                    </a:moveTo>
                    <a:lnTo>
                      <a:pt x="0" y="1384"/>
                    </a:lnTo>
                    <a:cubicBezTo>
                      <a:pt x="6" y="1398"/>
                      <a:pt x="13" y="1412"/>
                      <a:pt x="19" y="1426"/>
                    </a:cubicBezTo>
                    <a:lnTo>
                      <a:pt x="1426" y="19"/>
                    </a:lnTo>
                    <a:cubicBezTo>
                      <a:pt x="1413" y="13"/>
                      <a:pt x="1398" y="6"/>
                      <a:pt x="1384" y="0"/>
                    </a:cubicBezTo>
                    <a:close/>
                  </a:path>
                </a:pathLst>
              </a:custGeom>
              <a:solidFill>
                <a:srgbClr val="ECEAD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4" name="Google Shape;1584;p47"/>
              <p:cNvSpPr/>
              <p:nvPr/>
            </p:nvSpPr>
            <p:spPr>
              <a:xfrm>
                <a:off x="2515680" y="1641960"/>
                <a:ext cx="324000" cy="324000"/>
              </a:xfrm>
              <a:custGeom>
                <a:rect b="b" l="l" r="r" t="t"/>
                <a:pathLst>
                  <a:path extrusionOk="0" h="900" w="900">
                    <a:moveTo>
                      <a:pt x="827" y="13"/>
                    </a:moveTo>
                    <a:lnTo>
                      <a:pt x="13" y="827"/>
                    </a:lnTo>
                    <a:cubicBezTo>
                      <a:pt x="8" y="851"/>
                      <a:pt x="4" y="875"/>
                      <a:pt x="0" y="900"/>
                    </a:cubicBezTo>
                    <a:lnTo>
                      <a:pt x="900" y="0"/>
                    </a:lnTo>
                    <a:cubicBezTo>
                      <a:pt x="875" y="3"/>
                      <a:pt x="851" y="8"/>
                      <a:pt x="827" y="13"/>
                    </a:cubicBezTo>
                    <a:close/>
                  </a:path>
                </a:pathLst>
              </a:custGeom>
              <a:solidFill>
                <a:srgbClr val="ECEAD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5" name="Google Shape;1585;p47"/>
              <p:cNvSpPr/>
              <p:nvPr/>
            </p:nvSpPr>
            <p:spPr>
              <a:xfrm>
                <a:off x="2589480" y="1715760"/>
                <a:ext cx="543240" cy="543600"/>
              </a:xfrm>
              <a:custGeom>
                <a:rect b="b" l="l" r="r" t="t"/>
                <a:pathLst>
                  <a:path extrusionOk="0" h="1510" w="1509">
                    <a:moveTo>
                      <a:pt x="1475" y="0"/>
                    </a:moveTo>
                    <a:lnTo>
                      <a:pt x="0" y="1475"/>
                    </a:lnTo>
                    <a:cubicBezTo>
                      <a:pt x="9" y="1487"/>
                      <a:pt x="18" y="1498"/>
                      <a:pt x="27" y="1510"/>
                    </a:cubicBezTo>
                    <a:lnTo>
                      <a:pt x="1509" y="27"/>
                    </a:lnTo>
                    <a:cubicBezTo>
                      <a:pt x="1498" y="18"/>
                      <a:pt x="1487" y="9"/>
                      <a:pt x="1475" y="0"/>
                    </a:cubicBezTo>
                    <a:close/>
                  </a:path>
                </a:pathLst>
              </a:custGeom>
              <a:solidFill>
                <a:srgbClr val="ECEAD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586" name="Google Shape;1586;p47"/>
          <p:cNvSpPr/>
          <p:nvPr/>
        </p:nvSpPr>
        <p:spPr>
          <a:xfrm>
            <a:off x="5926550" y="2663188"/>
            <a:ext cx="1292100" cy="1292100"/>
          </a:xfrm>
          <a:prstGeom prst="star16">
            <a:avLst>
              <a:gd fmla="val 25535"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1587" name="Google Shape;1587;p47"/>
          <p:cNvGrpSpPr/>
          <p:nvPr/>
        </p:nvGrpSpPr>
        <p:grpSpPr>
          <a:xfrm>
            <a:off x="3957463" y="2715438"/>
            <a:ext cx="1013100" cy="1013100"/>
            <a:chOff x="5226388" y="3075513"/>
            <a:chExt cx="1013100" cy="1013100"/>
          </a:xfrm>
        </p:grpSpPr>
        <p:sp>
          <p:nvSpPr>
            <p:cNvPr id="1588" name="Google Shape;1588;p47"/>
            <p:cNvSpPr/>
            <p:nvPr/>
          </p:nvSpPr>
          <p:spPr>
            <a:xfrm>
              <a:off x="5226388" y="3075513"/>
              <a:ext cx="1013100" cy="1013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Syne"/>
                <a:ea typeface="Syne"/>
                <a:cs typeface="Syne"/>
                <a:sym typeface="Syne"/>
              </a:endParaRPr>
            </a:p>
          </p:txBody>
        </p:sp>
        <p:grpSp>
          <p:nvGrpSpPr>
            <p:cNvPr id="1589" name="Google Shape;1589;p47"/>
            <p:cNvGrpSpPr/>
            <p:nvPr/>
          </p:nvGrpSpPr>
          <p:grpSpPr>
            <a:xfrm>
              <a:off x="5226415" y="3075723"/>
              <a:ext cx="1013040" cy="1012680"/>
              <a:chOff x="5700240" y="2745360"/>
              <a:chExt cx="1013040" cy="1012680"/>
            </a:xfrm>
          </p:grpSpPr>
          <p:sp>
            <p:nvSpPr>
              <p:cNvPr id="1590" name="Google Shape;1590;p47"/>
              <p:cNvSpPr/>
              <p:nvPr/>
            </p:nvSpPr>
            <p:spPr>
              <a:xfrm>
                <a:off x="5700240" y="2745360"/>
                <a:ext cx="501840" cy="639360"/>
              </a:xfrm>
              <a:custGeom>
                <a:rect b="b" l="l" r="r" t="t"/>
                <a:pathLst>
                  <a:path extrusionOk="0" h="1776" w="1394">
                    <a:moveTo>
                      <a:pt x="145" y="1672"/>
                    </a:moveTo>
                    <a:cubicBezTo>
                      <a:pt x="380" y="1467"/>
                      <a:pt x="820" y="1643"/>
                      <a:pt x="820" y="938"/>
                    </a:cubicBezTo>
                    <a:cubicBezTo>
                      <a:pt x="820" y="234"/>
                      <a:pt x="1466" y="733"/>
                      <a:pt x="1378" y="263"/>
                    </a:cubicBezTo>
                    <a:lnTo>
                      <a:pt x="1378" y="263"/>
                    </a:lnTo>
                    <a:cubicBezTo>
                      <a:pt x="1372" y="231"/>
                      <a:pt x="1369" y="197"/>
                      <a:pt x="1369" y="163"/>
                    </a:cubicBezTo>
                    <a:cubicBezTo>
                      <a:pt x="1369" y="108"/>
                      <a:pt x="1377" y="53"/>
                      <a:pt x="1394" y="0"/>
                    </a:cubicBezTo>
                    <a:lnTo>
                      <a:pt x="1394" y="0"/>
                    </a:lnTo>
                    <a:cubicBezTo>
                      <a:pt x="1151" y="2"/>
                      <a:pt x="914" y="66"/>
                      <a:pt x="704" y="188"/>
                    </a:cubicBezTo>
                    <a:cubicBezTo>
                      <a:pt x="642" y="224"/>
                      <a:pt x="582" y="263"/>
                      <a:pt x="526" y="309"/>
                    </a:cubicBezTo>
                    <a:cubicBezTo>
                      <a:pt x="431" y="442"/>
                      <a:pt x="443" y="586"/>
                      <a:pt x="380" y="880"/>
                    </a:cubicBezTo>
                    <a:cubicBezTo>
                      <a:pt x="298" y="1261"/>
                      <a:pt x="191" y="1086"/>
                      <a:pt x="11" y="1224"/>
                    </a:cubicBezTo>
                    <a:lnTo>
                      <a:pt x="11" y="1224"/>
                    </a:lnTo>
                    <a:cubicBezTo>
                      <a:pt x="4" y="1284"/>
                      <a:pt x="0" y="1345"/>
                      <a:pt x="0" y="1406"/>
                    </a:cubicBezTo>
                    <a:cubicBezTo>
                      <a:pt x="0" y="1531"/>
                      <a:pt x="16" y="1655"/>
                      <a:pt x="49" y="1776"/>
                    </a:cubicBezTo>
                    <a:lnTo>
                      <a:pt x="49" y="1776"/>
                    </a:lnTo>
                    <a:cubicBezTo>
                      <a:pt x="78" y="1738"/>
                      <a:pt x="110" y="1704"/>
                      <a:pt x="145" y="1672"/>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1" name="Google Shape;1591;p47"/>
              <p:cNvSpPr/>
              <p:nvPr/>
            </p:nvSpPr>
            <p:spPr>
              <a:xfrm>
                <a:off x="5781960" y="2829240"/>
                <a:ext cx="857160" cy="784440"/>
              </a:xfrm>
              <a:custGeom>
                <a:rect b="b" l="l" r="r" t="t"/>
                <a:pathLst>
                  <a:path extrusionOk="0" h="2179" w="2381">
                    <a:moveTo>
                      <a:pt x="1118" y="1578"/>
                    </a:moveTo>
                    <a:cubicBezTo>
                      <a:pt x="1290" y="895"/>
                      <a:pt x="1794" y="1537"/>
                      <a:pt x="1824" y="1060"/>
                    </a:cubicBezTo>
                    <a:cubicBezTo>
                      <a:pt x="1846" y="699"/>
                      <a:pt x="2207" y="510"/>
                      <a:pt x="2381" y="439"/>
                    </a:cubicBezTo>
                    <a:lnTo>
                      <a:pt x="2381" y="439"/>
                    </a:lnTo>
                    <a:cubicBezTo>
                      <a:pt x="2273" y="263"/>
                      <a:pt x="2128" y="113"/>
                      <a:pt x="1955" y="0"/>
                    </a:cubicBezTo>
                    <a:cubicBezTo>
                      <a:pt x="1837" y="85"/>
                      <a:pt x="1737" y="203"/>
                      <a:pt x="1697" y="362"/>
                    </a:cubicBezTo>
                    <a:cubicBezTo>
                      <a:pt x="1568" y="874"/>
                      <a:pt x="1533" y="654"/>
                      <a:pt x="1198" y="781"/>
                    </a:cubicBezTo>
                    <a:cubicBezTo>
                      <a:pt x="863" y="908"/>
                      <a:pt x="891" y="1038"/>
                      <a:pt x="705" y="1414"/>
                    </a:cubicBezTo>
                    <a:cubicBezTo>
                      <a:pt x="519" y="1791"/>
                      <a:pt x="463" y="1534"/>
                      <a:pt x="213" y="1683"/>
                    </a:cubicBezTo>
                    <a:cubicBezTo>
                      <a:pt x="106" y="1747"/>
                      <a:pt x="57" y="1843"/>
                      <a:pt x="0" y="1939"/>
                    </a:cubicBezTo>
                    <a:lnTo>
                      <a:pt x="0" y="1939"/>
                    </a:lnTo>
                    <a:cubicBezTo>
                      <a:pt x="56" y="2026"/>
                      <a:pt x="122" y="2106"/>
                      <a:pt x="196" y="2179"/>
                    </a:cubicBezTo>
                    <a:lnTo>
                      <a:pt x="196" y="2179"/>
                    </a:lnTo>
                    <a:cubicBezTo>
                      <a:pt x="215" y="2165"/>
                      <a:pt x="234" y="2153"/>
                      <a:pt x="255" y="2141"/>
                    </a:cubicBezTo>
                    <a:cubicBezTo>
                      <a:pt x="264" y="2136"/>
                      <a:pt x="273" y="2130"/>
                      <a:pt x="283" y="2125"/>
                    </a:cubicBezTo>
                    <a:cubicBezTo>
                      <a:pt x="561" y="1983"/>
                      <a:pt x="945" y="2262"/>
                      <a:pt x="1118" y="1578"/>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2" name="Google Shape;1592;p47"/>
              <p:cNvSpPr/>
              <p:nvPr/>
            </p:nvSpPr>
            <p:spPr>
              <a:xfrm>
                <a:off x="5958000" y="3177360"/>
                <a:ext cx="755280" cy="580680"/>
              </a:xfrm>
              <a:custGeom>
                <a:rect b="b" l="l" r="r" t="t"/>
                <a:pathLst>
                  <a:path extrusionOk="0" h="1613" w="2098">
                    <a:moveTo>
                      <a:pt x="1615" y="1095"/>
                    </a:moveTo>
                    <a:cubicBezTo>
                      <a:pt x="1667" y="862"/>
                      <a:pt x="1854" y="726"/>
                      <a:pt x="2027" y="649"/>
                    </a:cubicBezTo>
                    <a:lnTo>
                      <a:pt x="2027" y="649"/>
                    </a:lnTo>
                    <a:cubicBezTo>
                      <a:pt x="2074" y="506"/>
                      <a:pt x="2098" y="356"/>
                      <a:pt x="2098" y="206"/>
                    </a:cubicBezTo>
                    <a:cubicBezTo>
                      <a:pt x="2098" y="137"/>
                      <a:pt x="2093" y="68"/>
                      <a:pt x="2083" y="0"/>
                    </a:cubicBezTo>
                    <a:cubicBezTo>
                      <a:pt x="1891" y="59"/>
                      <a:pt x="1693" y="171"/>
                      <a:pt x="1601" y="386"/>
                    </a:cubicBezTo>
                    <a:cubicBezTo>
                      <a:pt x="1392" y="871"/>
                      <a:pt x="1392" y="648"/>
                      <a:pt x="1041" y="720"/>
                    </a:cubicBezTo>
                    <a:cubicBezTo>
                      <a:pt x="690" y="793"/>
                      <a:pt x="698" y="924"/>
                      <a:pt x="454" y="1266"/>
                    </a:cubicBezTo>
                    <a:cubicBezTo>
                      <a:pt x="235" y="1574"/>
                      <a:pt x="201" y="1393"/>
                      <a:pt x="0" y="1432"/>
                    </a:cubicBezTo>
                    <a:lnTo>
                      <a:pt x="0" y="1432"/>
                    </a:lnTo>
                    <a:cubicBezTo>
                      <a:pt x="210" y="1550"/>
                      <a:pt x="447" y="1613"/>
                      <a:pt x="689" y="1613"/>
                    </a:cubicBezTo>
                    <a:cubicBezTo>
                      <a:pt x="690" y="1613"/>
                      <a:pt x="690" y="1613"/>
                      <a:pt x="691" y="1613"/>
                    </a:cubicBezTo>
                    <a:cubicBezTo>
                      <a:pt x="721" y="1613"/>
                      <a:pt x="750" y="1612"/>
                      <a:pt x="780" y="1610"/>
                    </a:cubicBezTo>
                    <a:cubicBezTo>
                      <a:pt x="798" y="1575"/>
                      <a:pt x="817" y="1537"/>
                      <a:pt x="836" y="1494"/>
                    </a:cubicBezTo>
                    <a:cubicBezTo>
                      <a:pt x="1114" y="847"/>
                      <a:pt x="1510" y="1561"/>
                      <a:pt x="1615" y="1095"/>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6" name="Shape 1596"/>
        <p:cNvGrpSpPr/>
        <p:nvPr/>
      </p:nvGrpSpPr>
      <p:grpSpPr>
        <a:xfrm>
          <a:off x="0" y="0"/>
          <a:ext cx="0" cy="0"/>
          <a:chOff x="0" y="0"/>
          <a:chExt cx="0" cy="0"/>
        </a:xfrm>
      </p:grpSpPr>
      <p:sp>
        <p:nvSpPr>
          <p:cNvPr id="1597" name="Google Shape;1597;p48"/>
          <p:cNvSpPr txBox="1"/>
          <p:nvPr>
            <p:ph idx="1" type="body"/>
          </p:nvPr>
        </p:nvSpPr>
        <p:spPr>
          <a:xfrm>
            <a:off x="720000" y="1152475"/>
            <a:ext cx="7704000" cy="228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on this template? Get them for free at our other websites:</a:t>
            </a:r>
            <a:endParaRPr u="sng">
              <a:solidFill>
                <a:schemeClr val="dk1"/>
              </a:solidFill>
            </a:endParaRPr>
          </a:p>
          <a:p>
            <a:pPr indent="0" lvl="0" marL="0" rtl="0" algn="l">
              <a:spcBef>
                <a:spcPts val="1000"/>
              </a:spcBef>
              <a:spcAft>
                <a:spcPts val="0"/>
              </a:spcAft>
              <a:buNone/>
            </a:pPr>
            <a:r>
              <a:rPr b="1" lang="en" sz="2100">
                <a:solidFill>
                  <a:schemeClr val="dk1"/>
                </a:solidFill>
              </a:rPr>
              <a:t>VECTORS:</a:t>
            </a:r>
            <a:endParaRPr b="1" sz="2100">
              <a:solidFill>
                <a:schemeClr val="dk1"/>
              </a:solidFill>
            </a:endParaRPr>
          </a:p>
          <a:p>
            <a:pPr indent="-317500" lvl="0" marL="457200" rtl="0" algn="l">
              <a:spcBef>
                <a:spcPts val="0"/>
              </a:spcBef>
              <a:spcAft>
                <a:spcPts val="0"/>
              </a:spcAft>
              <a:buSzPts val="1400"/>
              <a:buFont typeface="Syne"/>
              <a:buChar char="●"/>
            </a:pPr>
            <a:r>
              <a:rPr lang="en" u="sng">
                <a:solidFill>
                  <a:schemeClr val="dk1"/>
                </a:solidFill>
                <a:latin typeface="Syne Medium"/>
                <a:ea typeface="Syne Medium"/>
                <a:cs typeface="Syne Medium"/>
                <a:sym typeface="Syne Medium"/>
                <a:hlinkClick r:id="rId3">
                  <a:extLst>
                    <a:ext uri="{A12FA001-AC4F-418D-AE19-62706E023703}">
                      <ahyp:hlinkClr val="tx"/>
                    </a:ext>
                  </a:extLst>
                </a:hlinkClick>
              </a:rPr>
              <a:t>Colorful template design I</a:t>
            </a:r>
            <a:endParaRPr>
              <a:solidFill>
                <a:schemeClr val="dk1"/>
              </a:solidFill>
            </a:endParaRPr>
          </a:p>
          <a:p>
            <a:pPr indent="-317500" lvl="0" marL="457200" rtl="0" algn="l">
              <a:spcBef>
                <a:spcPts val="0"/>
              </a:spcBef>
              <a:spcAft>
                <a:spcPts val="0"/>
              </a:spcAft>
              <a:buSzPts val="1400"/>
              <a:buFont typeface="Syne"/>
              <a:buChar char="●"/>
            </a:pPr>
            <a:r>
              <a:rPr lang="en" u="sng">
                <a:solidFill>
                  <a:schemeClr val="dk1"/>
                </a:solidFill>
                <a:latin typeface="Syne Medium"/>
                <a:ea typeface="Syne Medium"/>
                <a:cs typeface="Syne Medium"/>
                <a:sym typeface="Syne Medium"/>
                <a:hlinkClick r:id="rId4">
                  <a:extLst>
                    <a:ext uri="{A12FA001-AC4F-418D-AE19-62706E023703}">
                      <ahyp:hlinkClr val="tx"/>
                    </a:ext>
                  </a:extLst>
                </a:hlinkClick>
              </a:rPr>
              <a:t>Colorful template design II</a:t>
            </a:r>
            <a:endParaRPr>
              <a:solidFill>
                <a:schemeClr val="dk1"/>
              </a:solidFill>
            </a:endParaRPr>
          </a:p>
          <a:p>
            <a:pPr indent="0" lvl="0" marL="0" rtl="0" algn="l">
              <a:spcBef>
                <a:spcPts val="1200"/>
              </a:spcBef>
              <a:spcAft>
                <a:spcPts val="0"/>
              </a:spcAft>
              <a:buNone/>
            </a:pPr>
            <a:r>
              <a:rPr b="1" lang="en" sz="2100">
                <a:solidFill>
                  <a:schemeClr val="dk1"/>
                </a:solidFill>
              </a:rPr>
              <a:t>PHOTOS:</a:t>
            </a:r>
            <a:endParaRPr b="1" sz="1500" u="sng">
              <a:solidFill>
                <a:schemeClr val="dk1"/>
              </a:solidFill>
            </a:endParaRPr>
          </a:p>
          <a:p>
            <a:pPr indent="-317500" lvl="0" marL="457200" rtl="0" algn="l">
              <a:spcBef>
                <a:spcPts val="0"/>
              </a:spcBef>
              <a:spcAft>
                <a:spcPts val="0"/>
              </a:spcAft>
              <a:buSzPts val="1400"/>
              <a:buFont typeface="Syne"/>
              <a:buChar char="●"/>
            </a:pPr>
            <a:r>
              <a:rPr lang="en" u="sng">
                <a:solidFill>
                  <a:schemeClr val="dk1"/>
                </a:solidFill>
                <a:latin typeface="Syne Medium"/>
                <a:ea typeface="Syne Medium"/>
                <a:cs typeface="Syne Medium"/>
                <a:sym typeface="Syne Medium"/>
                <a:hlinkClick r:id="rId5">
                  <a:extLst>
                    <a:ext uri="{A12FA001-AC4F-418D-AE19-62706E023703}">
                      <ahyp:hlinkClr val="tx"/>
                    </a:ext>
                  </a:extLst>
                </a:hlinkClick>
              </a:rPr>
              <a:t>Hand with sphere abstract background</a:t>
            </a:r>
            <a:endParaRPr>
              <a:solidFill>
                <a:schemeClr val="dk1"/>
              </a:solidFill>
            </a:endParaRPr>
          </a:p>
          <a:p>
            <a:pPr indent="-317500" lvl="0" marL="457200" rtl="0" algn="l">
              <a:spcBef>
                <a:spcPts val="0"/>
              </a:spcBef>
              <a:spcAft>
                <a:spcPts val="0"/>
              </a:spcAft>
              <a:buSzPts val="1400"/>
              <a:buFont typeface="Syne"/>
              <a:buChar char="●"/>
            </a:pPr>
            <a:r>
              <a:rPr lang="en" u="sng">
                <a:solidFill>
                  <a:schemeClr val="dk1"/>
                </a:solidFill>
                <a:latin typeface="Syne Medium"/>
                <a:ea typeface="Syne Medium"/>
                <a:cs typeface="Syne Medium"/>
                <a:sym typeface="Syne Medium"/>
                <a:hlinkClick r:id="rId6">
                  <a:extLst>
                    <a:ext uri="{A12FA001-AC4F-418D-AE19-62706E023703}">
                      <ahyp:hlinkClr val="tx"/>
                    </a:ext>
                  </a:extLst>
                </a:hlinkClick>
              </a:rPr>
              <a:t>Heart collage</a:t>
            </a:r>
            <a:endParaRPr/>
          </a:p>
        </p:txBody>
      </p:sp>
      <p:sp>
        <p:nvSpPr>
          <p:cNvPr id="1598" name="Google Shape;1598;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2" name="Shape 1602"/>
        <p:cNvGrpSpPr/>
        <p:nvPr/>
      </p:nvGrpSpPr>
      <p:grpSpPr>
        <a:xfrm>
          <a:off x="0" y="0"/>
          <a:ext cx="0" cy="0"/>
          <a:chOff x="0" y="0"/>
          <a:chExt cx="0" cy="0"/>
        </a:xfrm>
      </p:grpSpPr>
      <p:sp>
        <p:nvSpPr>
          <p:cNvPr id="1603" name="Google Shape;1603;p4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604" name="Google Shape;1604;p4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8" name="Shape 1608"/>
        <p:cNvGrpSpPr/>
        <p:nvPr/>
      </p:nvGrpSpPr>
      <p:grpSpPr>
        <a:xfrm>
          <a:off x="0" y="0"/>
          <a:ext cx="0" cy="0"/>
          <a:chOff x="0" y="0"/>
          <a:chExt cx="0" cy="0"/>
        </a:xfrm>
      </p:grpSpPr>
      <p:sp>
        <p:nvSpPr>
          <p:cNvPr id="1609" name="Google Shape;1609;p5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610" name="Google Shape;1610;p5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4" name="Shape 1614"/>
        <p:cNvGrpSpPr/>
        <p:nvPr/>
      </p:nvGrpSpPr>
      <p:grpSpPr>
        <a:xfrm>
          <a:off x="0" y="0"/>
          <a:ext cx="0" cy="0"/>
          <a:chOff x="0" y="0"/>
          <a:chExt cx="0" cy="0"/>
        </a:xfrm>
      </p:grpSpPr>
      <p:sp>
        <p:nvSpPr>
          <p:cNvPr id="1615" name="Google Shape;1615;p5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Anton</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https://fonts.google.com/specimen/Anton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Syne</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rgbClr val="FFFFFF"/>
                </a:solidFill>
                <a:hlinkClick r:id="rId4">
                  <a:extLst>
                    <a:ext uri="{A12FA001-AC4F-418D-AE19-62706E023703}">
                      <ahyp:hlinkClr val="tx"/>
                    </a:ext>
                  </a:extLst>
                </a:hlinkClick>
              </a:rPr>
              <a:t>https://fonts.google.com/specimen/Syne</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616" name="Google Shape;1616;p51"/>
          <p:cNvSpPr/>
          <p:nvPr/>
        </p:nvSpPr>
        <p:spPr>
          <a:xfrm>
            <a:off x="2052650" y="2947175"/>
            <a:ext cx="791400" cy="754200"/>
          </a:xfrm>
          <a:prstGeom prst="roundRect">
            <a:avLst>
              <a:gd fmla="val 16667" name="adj"/>
            </a:avLst>
          </a:prstGeom>
          <a:solidFill>
            <a:srgbClr val="01010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1"/>
          <p:cNvSpPr/>
          <p:nvPr/>
        </p:nvSpPr>
        <p:spPr>
          <a:xfrm>
            <a:off x="3114470" y="2947175"/>
            <a:ext cx="791400" cy="754200"/>
          </a:xfrm>
          <a:prstGeom prst="roundRect">
            <a:avLst>
              <a:gd fmla="val 16667" name="adj"/>
            </a:avLst>
          </a:prstGeom>
          <a:solidFill>
            <a:srgbClr val="57BE8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1"/>
          <p:cNvSpPr/>
          <p:nvPr/>
        </p:nvSpPr>
        <p:spPr>
          <a:xfrm>
            <a:off x="4176289" y="2947175"/>
            <a:ext cx="791400" cy="754200"/>
          </a:xfrm>
          <a:prstGeom prst="roundRect">
            <a:avLst>
              <a:gd fmla="val 16667" name="adj"/>
            </a:avLst>
          </a:prstGeom>
          <a:solidFill>
            <a:srgbClr val="2E6EF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1"/>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#010101</a:t>
            </a:r>
            <a:endParaRPr sz="1000">
              <a:solidFill>
                <a:srgbClr val="FFFFFF"/>
              </a:solidFill>
            </a:endParaRPr>
          </a:p>
        </p:txBody>
      </p:sp>
      <p:sp>
        <p:nvSpPr>
          <p:cNvPr id="1620" name="Google Shape;1620;p51"/>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#57be84</a:t>
            </a:r>
            <a:endParaRPr sz="1000"/>
          </a:p>
        </p:txBody>
      </p:sp>
      <p:sp>
        <p:nvSpPr>
          <p:cNvPr id="1621" name="Google Shape;1621;p51"/>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#2e6efb</a:t>
            </a:r>
            <a:endParaRPr sz="1000">
              <a:solidFill>
                <a:srgbClr val="FFFFFF"/>
              </a:solidFill>
            </a:endParaRPr>
          </a:p>
        </p:txBody>
      </p:sp>
      <p:sp>
        <p:nvSpPr>
          <p:cNvPr id="1622" name="Google Shape;1622;p51"/>
          <p:cNvSpPr/>
          <p:nvPr/>
        </p:nvSpPr>
        <p:spPr>
          <a:xfrm>
            <a:off x="5238125" y="2947175"/>
            <a:ext cx="791400" cy="754200"/>
          </a:xfrm>
          <a:prstGeom prst="roundRect">
            <a:avLst>
              <a:gd fmla="val 16667" name="adj"/>
            </a:avLst>
          </a:prstGeom>
          <a:solidFill>
            <a:srgbClr val="52CAC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1"/>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#52cacb</a:t>
            </a:r>
            <a:endParaRPr sz="1000"/>
          </a:p>
        </p:txBody>
      </p:sp>
      <p:sp>
        <p:nvSpPr>
          <p:cNvPr id="1624" name="Google Shape;1624;p51"/>
          <p:cNvSpPr/>
          <p:nvPr/>
        </p:nvSpPr>
        <p:spPr>
          <a:xfrm>
            <a:off x="2583563" y="3878275"/>
            <a:ext cx="791400" cy="754200"/>
          </a:xfrm>
          <a:prstGeom prst="roundRect">
            <a:avLst>
              <a:gd fmla="val 16667" name="adj"/>
            </a:avLst>
          </a:prstGeom>
          <a:solidFill>
            <a:srgbClr val="E300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1"/>
          <p:cNvSpPr/>
          <p:nvPr/>
        </p:nvSpPr>
        <p:spPr>
          <a:xfrm>
            <a:off x="3645382" y="3878275"/>
            <a:ext cx="791400" cy="754200"/>
          </a:xfrm>
          <a:prstGeom prst="roundRect">
            <a:avLst>
              <a:gd fmla="val 16667" name="adj"/>
            </a:avLst>
          </a:prstGeom>
          <a:solidFill>
            <a:srgbClr val="EFBF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1"/>
          <p:cNvSpPr/>
          <p:nvPr/>
        </p:nvSpPr>
        <p:spPr>
          <a:xfrm>
            <a:off x="4707202" y="3878275"/>
            <a:ext cx="791400" cy="754200"/>
          </a:xfrm>
          <a:prstGeom prst="roundRect">
            <a:avLst>
              <a:gd fmla="val 16667" name="adj"/>
            </a:avLst>
          </a:prstGeom>
          <a:solidFill>
            <a:srgbClr val="ECEAD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1"/>
          <p:cNvSpPr txBox="1"/>
          <p:nvPr/>
        </p:nvSpPr>
        <p:spPr>
          <a:xfrm>
            <a:off x="25835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#e30038</a:t>
            </a:r>
            <a:endParaRPr sz="1000">
              <a:solidFill>
                <a:srgbClr val="FFFFFF"/>
              </a:solidFill>
            </a:endParaRPr>
          </a:p>
        </p:txBody>
      </p:sp>
      <p:sp>
        <p:nvSpPr>
          <p:cNvPr id="1628" name="Google Shape;1628;p51"/>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#efbf00</a:t>
            </a:r>
            <a:endParaRPr sz="1000"/>
          </a:p>
        </p:txBody>
      </p:sp>
      <p:sp>
        <p:nvSpPr>
          <p:cNvPr id="1629" name="Google Shape;1629;p51"/>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#eceadc</a:t>
            </a:r>
            <a:endParaRPr sz="1000"/>
          </a:p>
        </p:txBody>
      </p:sp>
      <p:sp>
        <p:nvSpPr>
          <p:cNvPr id="1630" name="Google Shape;1630;p51"/>
          <p:cNvSpPr/>
          <p:nvPr/>
        </p:nvSpPr>
        <p:spPr>
          <a:xfrm>
            <a:off x="5769038" y="3878275"/>
            <a:ext cx="791400" cy="754200"/>
          </a:xfrm>
          <a:prstGeom prst="roundRect">
            <a:avLst>
              <a:gd fmla="val 16667" name="adj"/>
            </a:avLst>
          </a:prstGeom>
          <a:solidFill>
            <a:srgbClr val="1C1D1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1"/>
          <p:cNvSpPr txBox="1"/>
          <p:nvPr/>
        </p:nvSpPr>
        <p:spPr>
          <a:xfrm>
            <a:off x="57690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#1c1d1c</a:t>
            </a:r>
            <a:endParaRPr sz="1000">
              <a:solidFill>
                <a:srgbClr val="FFFFFF"/>
              </a:solidFill>
            </a:endParaRPr>
          </a:p>
        </p:txBody>
      </p:sp>
      <p:sp>
        <p:nvSpPr>
          <p:cNvPr id="1632" name="Google Shape;1632;p51"/>
          <p:cNvSpPr/>
          <p:nvPr/>
        </p:nvSpPr>
        <p:spPr>
          <a:xfrm>
            <a:off x="6299950" y="2947175"/>
            <a:ext cx="791400" cy="754200"/>
          </a:xfrm>
          <a:prstGeom prst="roundRect">
            <a:avLst>
              <a:gd fmla="val 16667" name="adj"/>
            </a:avLst>
          </a:prstGeom>
          <a:solidFill>
            <a:srgbClr val="EB83A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1"/>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#eb83a0</a:t>
            </a:r>
            <a:endParaRPr sz="1000"/>
          </a:p>
        </p:txBody>
      </p:sp>
      <p:sp>
        <p:nvSpPr>
          <p:cNvPr id="1634" name="Google Shape;1634;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8" name="Shape 1638"/>
        <p:cNvGrpSpPr/>
        <p:nvPr/>
      </p:nvGrpSpPr>
      <p:grpSpPr>
        <a:xfrm>
          <a:off x="0" y="0"/>
          <a:ext cx="0" cy="0"/>
          <a:chOff x="0" y="0"/>
          <a:chExt cx="0" cy="0"/>
        </a:xfrm>
      </p:grpSpPr>
      <p:sp>
        <p:nvSpPr>
          <p:cNvPr id="1639" name="Google Shape;1639;p52"/>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640" name="Google Shape;1640;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641" name="Google Shape;1641;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642" name="Google Shape;1642;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643" name="Google Shape;1643;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644" name="Google Shape;1644;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645" name="Google Shape;1645;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646" name="Google Shape;1646;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647" name="Google Shape;1647;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648" name="Google Shape;1648;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649" name="Google Shape;1649;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650" name="Google Shape;1650;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4" name="Shape 1654"/>
        <p:cNvGrpSpPr/>
        <p:nvPr/>
      </p:nvGrpSpPr>
      <p:grpSpPr>
        <a:xfrm>
          <a:off x="0" y="0"/>
          <a:ext cx="0" cy="0"/>
          <a:chOff x="0" y="0"/>
          <a:chExt cx="0" cy="0"/>
        </a:xfrm>
      </p:grpSpPr>
      <p:grpSp>
        <p:nvGrpSpPr>
          <p:cNvPr id="1655" name="Google Shape;1655;p53"/>
          <p:cNvGrpSpPr/>
          <p:nvPr/>
        </p:nvGrpSpPr>
        <p:grpSpPr>
          <a:xfrm>
            <a:off x="5048544" y="3019584"/>
            <a:ext cx="442841" cy="514271"/>
            <a:chOff x="4727025" y="1332775"/>
            <a:chExt cx="59900" cy="69625"/>
          </a:xfrm>
        </p:grpSpPr>
        <p:sp>
          <p:nvSpPr>
            <p:cNvPr id="1656" name="Google Shape;1656;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 name="Google Shape;1658;p53"/>
          <p:cNvGrpSpPr/>
          <p:nvPr/>
        </p:nvGrpSpPr>
        <p:grpSpPr>
          <a:xfrm>
            <a:off x="5723860" y="2267072"/>
            <a:ext cx="500909" cy="500899"/>
            <a:chOff x="4820425" y="1329900"/>
            <a:chExt cx="70175" cy="70350"/>
          </a:xfrm>
        </p:grpSpPr>
        <p:sp>
          <p:nvSpPr>
            <p:cNvPr id="1659" name="Google Shape;1659;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53"/>
          <p:cNvGrpSpPr/>
          <p:nvPr/>
        </p:nvGrpSpPr>
        <p:grpSpPr>
          <a:xfrm>
            <a:off x="6376484" y="2278862"/>
            <a:ext cx="538135" cy="493119"/>
            <a:chOff x="4903200" y="1331525"/>
            <a:chExt cx="73575" cy="67425"/>
          </a:xfrm>
        </p:grpSpPr>
        <p:sp>
          <p:nvSpPr>
            <p:cNvPr id="1664" name="Google Shape;1664;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65" name="Google Shape;1665;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 name="Google Shape;1666;p53"/>
          <p:cNvGrpSpPr/>
          <p:nvPr/>
        </p:nvGrpSpPr>
        <p:grpSpPr>
          <a:xfrm>
            <a:off x="5636435" y="3020840"/>
            <a:ext cx="544563" cy="511895"/>
            <a:chOff x="4815575" y="1416800"/>
            <a:chExt cx="73750" cy="71400"/>
          </a:xfrm>
        </p:grpSpPr>
        <p:sp>
          <p:nvSpPr>
            <p:cNvPr id="1667" name="Google Shape;1667;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 name="Google Shape;1670;p53"/>
          <p:cNvGrpSpPr/>
          <p:nvPr/>
        </p:nvGrpSpPr>
        <p:grpSpPr>
          <a:xfrm>
            <a:off x="6333060" y="3020546"/>
            <a:ext cx="602914" cy="512477"/>
            <a:chOff x="4902475" y="1418875"/>
            <a:chExt cx="74500" cy="63775"/>
          </a:xfrm>
        </p:grpSpPr>
        <p:sp>
          <p:nvSpPr>
            <p:cNvPr id="1671" name="Google Shape;1671;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 name="Google Shape;1673;p53"/>
          <p:cNvGrpSpPr/>
          <p:nvPr/>
        </p:nvGrpSpPr>
        <p:grpSpPr>
          <a:xfrm>
            <a:off x="5748932" y="3759785"/>
            <a:ext cx="515391" cy="525699"/>
            <a:chOff x="4818100" y="1507675"/>
            <a:chExt cx="71225" cy="71625"/>
          </a:xfrm>
        </p:grpSpPr>
        <p:sp>
          <p:nvSpPr>
            <p:cNvPr id="1674" name="Google Shape;1674;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53"/>
          <p:cNvGrpSpPr/>
          <p:nvPr/>
        </p:nvGrpSpPr>
        <p:grpSpPr>
          <a:xfrm>
            <a:off x="5087034" y="3781317"/>
            <a:ext cx="522956" cy="489869"/>
            <a:chOff x="4721450" y="1509475"/>
            <a:chExt cx="79350" cy="74325"/>
          </a:xfrm>
        </p:grpSpPr>
        <p:sp>
          <p:nvSpPr>
            <p:cNvPr id="1679" name="Google Shape;1679;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53"/>
          <p:cNvGrpSpPr/>
          <p:nvPr/>
        </p:nvGrpSpPr>
        <p:grpSpPr>
          <a:xfrm>
            <a:off x="6410277" y="3761069"/>
            <a:ext cx="525704" cy="535436"/>
            <a:chOff x="4906800" y="1507500"/>
            <a:chExt cx="70350" cy="71075"/>
          </a:xfrm>
        </p:grpSpPr>
        <p:sp>
          <p:nvSpPr>
            <p:cNvPr id="1684" name="Google Shape;1684;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 name="Google Shape;1689;p53"/>
          <p:cNvGrpSpPr/>
          <p:nvPr/>
        </p:nvGrpSpPr>
        <p:grpSpPr>
          <a:xfrm>
            <a:off x="4443099" y="2267050"/>
            <a:ext cx="508054" cy="508095"/>
            <a:chOff x="3736598" y="2170606"/>
            <a:chExt cx="404889" cy="404889"/>
          </a:xfrm>
        </p:grpSpPr>
        <p:sp>
          <p:nvSpPr>
            <p:cNvPr id="1690" name="Google Shape;1690;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53"/>
          <p:cNvGrpSpPr/>
          <p:nvPr/>
        </p:nvGrpSpPr>
        <p:grpSpPr>
          <a:xfrm>
            <a:off x="3731139" y="2267145"/>
            <a:ext cx="575790" cy="507904"/>
            <a:chOff x="3161917" y="2170682"/>
            <a:chExt cx="458870" cy="404737"/>
          </a:xfrm>
        </p:grpSpPr>
        <p:sp>
          <p:nvSpPr>
            <p:cNvPr id="1695" name="Google Shape;1695;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96" name="Google Shape;1696;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53"/>
          <p:cNvGrpSpPr/>
          <p:nvPr/>
        </p:nvGrpSpPr>
        <p:grpSpPr>
          <a:xfrm>
            <a:off x="3758669" y="3027517"/>
            <a:ext cx="520730" cy="498567"/>
            <a:chOff x="3179914" y="2889488"/>
            <a:chExt cx="422876" cy="404911"/>
          </a:xfrm>
        </p:grpSpPr>
        <p:sp>
          <p:nvSpPr>
            <p:cNvPr id="1699" name="Google Shape;1699;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 name="Google Shape;1705;p53"/>
          <p:cNvGrpSpPr/>
          <p:nvPr/>
        </p:nvGrpSpPr>
        <p:grpSpPr>
          <a:xfrm>
            <a:off x="4387349" y="3027477"/>
            <a:ext cx="516145" cy="498648"/>
            <a:chOff x="3729467" y="2889422"/>
            <a:chExt cx="419153" cy="404977"/>
          </a:xfrm>
        </p:grpSpPr>
        <p:sp>
          <p:nvSpPr>
            <p:cNvPr id="1706" name="Google Shape;1706;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3" name="Google Shape;1713;p5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7" name="Google Shape;1717;p53"/>
          <p:cNvGrpSpPr/>
          <p:nvPr/>
        </p:nvGrpSpPr>
        <p:grpSpPr>
          <a:xfrm>
            <a:off x="7107677" y="2474362"/>
            <a:ext cx="166473" cy="141497"/>
            <a:chOff x="4660325" y="1866850"/>
            <a:chExt cx="68350" cy="58100"/>
          </a:xfrm>
        </p:grpSpPr>
        <p:sp>
          <p:nvSpPr>
            <p:cNvPr id="1718" name="Google Shape;1718;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 name="Google Shape;1720;p53"/>
          <p:cNvGrpSpPr/>
          <p:nvPr/>
        </p:nvGrpSpPr>
        <p:grpSpPr>
          <a:xfrm>
            <a:off x="7417022" y="2500086"/>
            <a:ext cx="162515" cy="90049"/>
            <a:chOff x="4791775" y="1877500"/>
            <a:chExt cx="66725" cy="36975"/>
          </a:xfrm>
        </p:grpSpPr>
        <p:sp>
          <p:nvSpPr>
            <p:cNvPr id="1721" name="Google Shape;1721;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 name="Google Shape;1723;p53"/>
          <p:cNvGrpSpPr/>
          <p:nvPr/>
        </p:nvGrpSpPr>
        <p:grpSpPr>
          <a:xfrm>
            <a:off x="7738734" y="2500086"/>
            <a:ext cx="144979" cy="90049"/>
            <a:chOff x="4923925" y="1877500"/>
            <a:chExt cx="59525" cy="36975"/>
          </a:xfrm>
        </p:grpSpPr>
        <p:sp>
          <p:nvSpPr>
            <p:cNvPr id="1724" name="Google Shape;1724;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 name="Google Shape;1726;p53"/>
          <p:cNvGrpSpPr/>
          <p:nvPr/>
        </p:nvGrpSpPr>
        <p:grpSpPr>
          <a:xfrm>
            <a:off x="8033226" y="2482277"/>
            <a:ext cx="141447" cy="125667"/>
            <a:chOff x="5058450" y="1870100"/>
            <a:chExt cx="58075" cy="51600"/>
          </a:xfrm>
        </p:grpSpPr>
        <p:sp>
          <p:nvSpPr>
            <p:cNvPr id="1727" name="Google Shape;1727;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53"/>
          <p:cNvGrpSpPr/>
          <p:nvPr/>
        </p:nvGrpSpPr>
        <p:grpSpPr>
          <a:xfrm>
            <a:off x="7447741" y="2904685"/>
            <a:ext cx="101077" cy="107645"/>
            <a:chOff x="4811425" y="2065025"/>
            <a:chExt cx="41500" cy="44200"/>
          </a:xfrm>
        </p:grpSpPr>
        <p:sp>
          <p:nvSpPr>
            <p:cNvPr id="1730" name="Google Shape;1730;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 name="Google Shape;1732;p53"/>
          <p:cNvGrpSpPr/>
          <p:nvPr/>
        </p:nvGrpSpPr>
        <p:grpSpPr>
          <a:xfrm>
            <a:off x="7740178" y="2904898"/>
            <a:ext cx="120867" cy="107218"/>
            <a:chOff x="4929875" y="2065025"/>
            <a:chExt cx="49625" cy="44025"/>
          </a:xfrm>
        </p:grpSpPr>
        <p:sp>
          <p:nvSpPr>
            <p:cNvPr id="1733" name="Google Shape;1733;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53"/>
          <p:cNvGrpSpPr/>
          <p:nvPr/>
        </p:nvGrpSpPr>
        <p:grpSpPr>
          <a:xfrm>
            <a:off x="8068847" y="2907912"/>
            <a:ext cx="70206" cy="101191"/>
            <a:chOff x="5083925" y="2066350"/>
            <a:chExt cx="28825" cy="41550"/>
          </a:xfrm>
        </p:grpSpPr>
        <p:sp>
          <p:nvSpPr>
            <p:cNvPr id="1736" name="Google Shape;1736;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 name="Google Shape;1738;p53"/>
          <p:cNvGrpSpPr/>
          <p:nvPr/>
        </p:nvGrpSpPr>
        <p:grpSpPr>
          <a:xfrm>
            <a:off x="7100401" y="2923559"/>
            <a:ext cx="181026" cy="69896"/>
            <a:chOff x="4659775" y="2072775"/>
            <a:chExt cx="74325" cy="28700"/>
          </a:xfrm>
        </p:grpSpPr>
        <p:sp>
          <p:nvSpPr>
            <p:cNvPr id="1739" name="Google Shape;1739;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 name="Google Shape;1742;p53"/>
          <p:cNvGrpSpPr/>
          <p:nvPr/>
        </p:nvGrpSpPr>
        <p:grpSpPr>
          <a:xfrm>
            <a:off x="8020257" y="2714124"/>
            <a:ext cx="167387" cy="89197"/>
            <a:chOff x="4662475" y="1976500"/>
            <a:chExt cx="68725" cy="36625"/>
          </a:xfrm>
        </p:grpSpPr>
        <p:sp>
          <p:nvSpPr>
            <p:cNvPr id="1743" name="Google Shape;1743;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53"/>
          <p:cNvGrpSpPr/>
          <p:nvPr/>
        </p:nvGrpSpPr>
        <p:grpSpPr>
          <a:xfrm>
            <a:off x="7717162" y="2717564"/>
            <a:ext cx="166899" cy="82317"/>
            <a:chOff x="4920150" y="1977875"/>
            <a:chExt cx="68525" cy="33800"/>
          </a:xfrm>
        </p:grpSpPr>
        <p:sp>
          <p:nvSpPr>
            <p:cNvPr id="1747" name="Google Shape;1747;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53"/>
          <p:cNvGrpSpPr/>
          <p:nvPr/>
        </p:nvGrpSpPr>
        <p:grpSpPr>
          <a:xfrm>
            <a:off x="7128319" y="3121482"/>
            <a:ext cx="125190" cy="127858"/>
            <a:chOff x="4676550" y="2160575"/>
            <a:chExt cx="51400" cy="52500"/>
          </a:xfrm>
        </p:grpSpPr>
        <p:sp>
          <p:nvSpPr>
            <p:cNvPr id="1751" name="Google Shape;1751;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53"/>
          <p:cNvGrpSpPr/>
          <p:nvPr/>
        </p:nvGrpSpPr>
        <p:grpSpPr>
          <a:xfrm>
            <a:off x="7425577" y="3128514"/>
            <a:ext cx="145405" cy="113794"/>
            <a:chOff x="4768325" y="2163475"/>
            <a:chExt cx="59700" cy="46725"/>
          </a:xfrm>
        </p:grpSpPr>
        <p:sp>
          <p:nvSpPr>
            <p:cNvPr id="1755" name="Google Shape;1755;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 name="Google Shape;1757;p5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3" name="Google Shape;1763;p53"/>
          <p:cNvGrpSpPr/>
          <p:nvPr/>
        </p:nvGrpSpPr>
        <p:grpSpPr>
          <a:xfrm>
            <a:off x="7441895" y="3383608"/>
            <a:ext cx="112768" cy="106853"/>
            <a:chOff x="4768575" y="2253950"/>
            <a:chExt cx="46300" cy="43875"/>
          </a:xfrm>
        </p:grpSpPr>
        <p:sp>
          <p:nvSpPr>
            <p:cNvPr id="1764" name="Google Shape;1764;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53"/>
          <p:cNvGrpSpPr/>
          <p:nvPr/>
        </p:nvGrpSpPr>
        <p:grpSpPr>
          <a:xfrm>
            <a:off x="7741518" y="3872634"/>
            <a:ext cx="118187" cy="146246"/>
            <a:chOff x="4960900" y="2433225"/>
            <a:chExt cx="48525" cy="60050"/>
          </a:xfrm>
        </p:grpSpPr>
        <p:sp>
          <p:nvSpPr>
            <p:cNvPr id="1767" name="Google Shape;1767;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 name="Google Shape;1769;p53"/>
          <p:cNvGrpSpPr/>
          <p:nvPr/>
        </p:nvGrpSpPr>
        <p:grpSpPr>
          <a:xfrm>
            <a:off x="7430083" y="4136695"/>
            <a:ext cx="136394" cy="143810"/>
            <a:chOff x="4854075" y="2527625"/>
            <a:chExt cx="56000" cy="59050"/>
          </a:xfrm>
        </p:grpSpPr>
        <p:sp>
          <p:nvSpPr>
            <p:cNvPr id="1770" name="Google Shape;1770;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2" name="Google Shape;1772;p5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 name="Google Shape;1775;p53"/>
          <p:cNvGrpSpPr/>
          <p:nvPr/>
        </p:nvGrpSpPr>
        <p:grpSpPr>
          <a:xfrm>
            <a:off x="8054294" y="3600439"/>
            <a:ext cx="99312" cy="160797"/>
            <a:chOff x="5059700" y="2334775"/>
            <a:chExt cx="40775" cy="66025"/>
          </a:xfrm>
        </p:grpSpPr>
        <p:sp>
          <p:nvSpPr>
            <p:cNvPr id="1776" name="Google Shape;1776;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53"/>
          <p:cNvGrpSpPr/>
          <p:nvPr/>
        </p:nvGrpSpPr>
        <p:grpSpPr>
          <a:xfrm>
            <a:off x="8011458" y="3865571"/>
            <a:ext cx="184984" cy="160371"/>
            <a:chOff x="5037700" y="2430325"/>
            <a:chExt cx="75950" cy="65850"/>
          </a:xfrm>
        </p:grpSpPr>
        <p:sp>
          <p:nvSpPr>
            <p:cNvPr id="1786" name="Google Shape;1786;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53"/>
          <p:cNvGrpSpPr/>
          <p:nvPr/>
        </p:nvGrpSpPr>
        <p:grpSpPr>
          <a:xfrm>
            <a:off x="7430964" y="3632023"/>
            <a:ext cx="173014" cy="97629"/>
            <a:chOff x="4756975" y="2341800"/>
            <a:chExt cx="91975" cy="51925"/>
          </a:xfrm>
        </p:grpSpPr>
        <p:sp>
          <p:nvSpPr>
            <p:cNvPr id="1789" name="Google Shape;1789;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 name="Google Shape;1809;p53"/>
          <p:cNvGrpSpPr/>
          <p:nvPr/>
        </p:nvGrpSpPr>
        <p:grpSpPr>
          <a:xfrm>
            <a:off x="7697901" y="4120720"/>
            <a:ext cx="212497" cy="175761"/>
            <a:chOff x="4943575" y="2516350"/>
            <a:chExt cx="98675" cy="81700"/>
          </a:xfrm>
        </p:grpSpPr>
        <p:sp>
          <p:nvSpPr>
            <p:cNvPr id="1810" name="Google Shape;1810;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53"/>
          <p:cNvGrpSpPr/>
          <p:nvPr/>
        </p:nvGrpSpPr>
        <p:grpSpPr>
          <a:xfrm>
            <a:off x="1955962" y="3346963"/>
            <a:ext cx="965351" cy="134611"/>
            <a:chOff x="4411970" y="2962952"/>
            <a:chExt cx="706544" cy="104212"/>
          </a:xfrm>
        </p:grpSpPr>
        <p:sp>
          <p:nvSpPr>
            <p:cNvPr id="1889" name="Google Shape;1889;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53"/>
          <p:cNvGrpSpPr/>
          <p:nvPr/>
        </p:nvGrpSpPr>
        <p:grpSpPr>
          <a:xfrm>
            <a:off x="1955962" y="2935877"/>
            <a:ext cx="960158" cy="289172"/>
            <a:chOff x="4411970" y="2726085"/>
            <a:chExt cx="643107" cy="193659"/>
          </a:xfrm>
        </p:grpSpPr>
        <p:sp>
          <p:nvSpPr>
            <p:cNvPr id="1894" name="Google Shape;1894;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53"/>
          <p:cNvGrpSpPr/>
          <p:nvPr/>
        </p:nvGrpSpPr>
        <p:grpSpPr>
          <a:xfrm>
            <a:off x="958854" y="3201987"/>
            <a:ext cx="833173" cy="259209"/>
            <a:chOff x="4411970" y="4340222"/>
            <a:chExt cx="779467" cy="242683"/>
          </a:xfrm>
        </p:grpSpPr>
        <p:sp>
          <p:nvSpPr>
            <p:cNvPr id="1898" name="Google Shape;1898;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53"/>
          <p:cNvGrpSpPr/>
          <p:nvPr/>
        </p:nvGrpSpPr>
        <p:grpSpPr>
          <a:xfrm>
            <a:off x="1955962" y="2597733"/>
            <a:ext cx="965160" cy="216230"/>
            <a:chOff x="4411970" y="2468674"/>
            <a:chExt cx="747317" cy="167425"/>
          </a:xfrm>
        </p:grpSpPr>
        <p:sp>
          <p:nvSpPr>
            <p:cNvPr id="1902" name="Google Shape;1902;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 name="Google Shape;1904;p53"/>
          <p:cNvGrpSpPr/>
          <p:nvPr/>
        </p:nvGrpSpPr>
        <p:grpSpPr>
          <a:xfrm>
            <a:off x="954709" y="2502450"/>
            <a:ext cx="810451" cy="319148"/>
            <a:chOff x="4411970" y="3686602"/>
            <a:chExt cx="797845" cy="314215"/>
          </a:xfrm>
        </p:grpSpPr>
        <p:sp>
          <p:nvSpPr>
            <p:cNvPr id="1905" name="Google Shape;1905;p5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0" name="Google Shape;1910;p5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1" name="Google Shape;1911;p53"/>
          <p:cNvGrpSpPr/>
          <p:nvPr/>
        </p:nvGrpSpPr>
        <p:grpSpPr>
          <a:xfrm>
            <a:off x="954806" y="2256974"/>
            <a:ext cx="1970333" cy="208784"/>
            <a:chOff x="6336019" y="3733725"/>
            <a:chExt cx="2566206" cy="351310"/>
          </a:xfrm>
        </p:grpSpPr>
        <p:sp>
          <p:nvSpPr>
            <p:cNvPr id="1912" name="Google Shape;1912;p5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 name="Google Shape;1916;p53"/>
          <p:cNvGrpSpPr/>
          <p:nvPr/>
        </p:nvGrpSpPr>
        <p:grpSpPr>
          <a:xfrm>
            <a:off x="1955962" y="3864529"/>
            <a:ext cx="946551" cy="153200"/>
            <a:chOff x="4404545" y="3301592"/>
            <a:chExt cx="782403" cy="129272"/>
          </a:xfrm>
        </p:grpSpPr>
        <p:sp>
          <p:nvSpPr>
            <p:cNvPr id="1917" name="Google Shape;1917;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53"/>
          <p:cNvGrpSpPr/>
          <p:nvPr/>
        </p:nvGrpSpPr>
        <p:grpSpPr>
          <a:xfrm>
            <a:off x="1955962" y="3603488"/>
            <a:ext cx="962257" cy="139127"/>
            <a:chOff x="4411970" y="3131459"/>
            <a:chExt cx="710520" cy="117397"/>
          </a:xfrm>
        </p:grpSpPr>
        <p:sp>
          <p:nvSpPr>
            <p:cNvPr id="1920" name="Google Shape;1920;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922" name="Google Shape;1922;p5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3" name="Google Shape;1923;p53"/>
          <p:cNvGrpSpPr/>
          <p:nvPr/>
        </p:nvGrpSpPr>
        <p:grpSpPr>
          <a:xfrm>
            <a:off x="956107" y="3538282"/>
            <a:ext cx="823838" cy="458988"/>
            <a:chOff x="4411970" y="1801825"/>
            <a:chExt cx="734586" cy="409262"/>
          </a:xfrm>
        </p:grpSpPr>
        <p:sp>
          <p:nvSpPr>
            <p:cNvPr id="1924" name="Google Shape;1924;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 name="Google Shape;1926;p53"/>
          <p:cNvGrpSpPr/>
          <p:nvPr/>
        </p:nvGrpSpPr>
        <p:grpSpPr>
          <a:xfrm>
            <a:off x="956107" y="4086708"/>
            <a:ext cx="856348" cy="212039"/>
            <a:chOff x="4411970" y="2233974"/>
            <a:chExt cx="763574" cy="189068"/>
          </a:xfrm>
        </p:grpSpPr>
        <p:sp>
          <p:nvSpPr>
            <p:cNvPr id="1927" name="Google Shape;1927;p5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53"/>
          <p:cNvGrpSpPr/>
          <p:nvPr/>
        </p:nvGrpSpPr>
        <p:grpSpPr>
          <a:xfrm>
            <a:off x="3066303" y="2262044"/>
            <a:ext cx="511602" cy="511602"/>
            <a:chOff x="5681300" y="2527788"/>
            <a:chExt cx="805800" cy="805800"/>
          </a:xfrm>
        </p:grpSpPr>
        <p:sp>
          <p:nvSpPr>
            <p:cNvPr id="1930" name="Google Shape;1930;p5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 name="Google Shape;1932;p53"/>
          <p:cNvGrpSpPr/>
          <p:nvPr/>
        </p:nvGrpSpPr>
        <p:grpSpPr>
          <a:xfrm>
            <a:off x="3063497" y="3028627"/>
            <a:ext cx="513021" cy="512935"/>
            <a:chOff x="4049800" y="640400"/>
            <a:chExt cx="858900" cy="858900"/>
          </a:xfrm>
        </p:grpSpPr>
        <p:sp>
          <p:nvSpPr>
            <p:cNvPr id="1933" name="Google Shape;1933;p5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53"/>
          <p:cNvGrpSpPr/>
          <p:nvPr/>
        </p:nvGrpSpPr>
        <p:grpSpPr>
          <a:xfrm>
            <a:off x="2980696" y="3680519"/>
            <a:ext cx="686489" cy="686585"/>
            <a:chOff x="5080188" y="927900"/>
            <a:chExt cx="961200" cy="961200"/>
          </a:xfrm>
        </p:grpSpPr>
        <p:sp>
          <p:nvSpPr>
            <p:cNvPr id="1936" name="Google Shape;1936;p5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53"/>
          <p:cNvGrpSpPr/>
          <p:nvPr/>
        </p:nvGrpSpPr>
        <p:grpSpPr>
          <a:xfrm>
            <a:off x="3763848" y="3773248"/>
            <a:ext cx="510373" cy="510937"/>
            <a:chOff x="7508249" y="1522825"/>
            <a:chExt cx="1326332" cy="1322987"/>
          </a:xfrm>
        </p:grpSpPr>
        <p:sp>
          <p:nvSpPr>
            <p:cNvPr id="1945" name="Google Shape;1945;p5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 name="Google Shape;1955;p53"/>
          <p:cNvGrpSpPr/>
          <p:nvPr/>
        </p:nvGrpSpPr>
        <p:grpSpPr>
          <a:xfrm>
            <a:off x="4455441" y="3774653"/>
            <a:ext cx="492652" cy="503348"/>
            <a:chOff x="6039282" y="1042577"/>
            <a:chExt cx="734315" cy="731929"/>
          </a:xfrm>
        </p:grpSpPr>
        <p:sp>
          <p:nvSpPr>
            <p:cNvPr id="1956" name="Google Shape;1956;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53"/>
          <p:cNvGrpSpPr/>
          <p:nvPr/>
        </p:nvGrpSpPr>
        <p:grpSpPr>
          <a:xfrm>
            <a:off x="5095855" y="2270694"/>
            <a:ext cx="483304" cy="504902"/>
            <a:chOff x="1825800" y="1651625"/>
            <a:chExt cx="568125" cy="591775"/>
          </a:xfrm>
        </p:grpSpPr>
        <p:sp>
          <p:nvSpPr>
            <p:cNvPr id="1978" name="Google Shape;1978;p5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4" name="Google Shape;1984;p5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3"/>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989" name="Google Shape;1989;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3" name="Shape 1993"/>
        <p:cNvGrpSpPr/>
        <p:nvPr/>
      </p:nvGrpSpPr>
      <p:grpSpPr>
        <a:xfrm>
          <a:off x="0" y="0"/>
          <a:ext cx="0" cy="0"/>
          <a:chOff x="0" y="0"/>
          <a:chExt cx="0" cy="0"/>
        </a:xfrm>
      </p:grpSpPr>
      <p:grpSp>
        <p:nvGrpSpPr>
          <p:cNvPr id="1994" name="Google Shape;1994;p54"/>
          <p:cNvGrpSpPr/>
          <p:nvPr/>
        </p:nvGrpSpPr>
        <p:grpSpPr>
          <a:xfrm>
            <a:off x="722059" y="955168"/>
            <a:ext cx="2492868" cy="1379876"/>
            <a:chOff x="2654821" y="2311071"/>
            <a:chExt cx="2279715" cy="1262120"/>
          </a:xfrm>
        </p:grpSpPr>
        <p:grpSp>
          <p:nvGrpSpPr>
            <p:cNvPr id="1995" name="Google Shape;1995;p54"/>
            <p:cNvGrpSpPr/>
            <p:nvPr/>
          </p:nvGrpSpPr>
          <p:grpSpPr>
            <a:xfrm>
              <a:off x="4034269" y="2840745"/>
              <a:ext cx="40212" cy="36437"/>
              <a:chOff x="4293400" y="2574725"/>
              <a:chExt cx="84425" cy="80100"/>
            </a:xfrm>
          </p:grpSpPr>
          <p:sp>
            <p:nvSpPr>
              <p:cNvPr id="1996" name="Google Shape;1996;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997" name="Google Shape;1997;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54"/>
            <p:cNvGrpSpPr/>
            <p:nvPr/>
          </p:nvGrpSpPr>
          <p:grpSpPr>
            <a:xfrm>
              <a:off x="3894606" y="2334874"/>
              <a:ext cx="913198" cy="518984"/>
              <a:chOff x="4000175" y="1462675"/>
              <a:chExt cx="1917275" cy="1140875"/>
            </a:xfrm>
          </p:grpSpPr>
          <p:sp>
            <p:nvSpPr>
              <p:cNvPr id="1999" name="Google Shape;1999;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000" name="Google Shape;2000;p54"/>
              <p:cNvGrpSpPr/>
              <p:nvPr/>
            </p:nvGrpSpPr>
            <p:grpSpPr>
              <a:xfrm>
                <a:off x="4000175" y="1462675"/>
                <a:ext cx="1917275" cy="1140875"/>
                <a:chOff x="4000175" y="1462675"/>
                <a:chExt cx="1917275" cy="1140875"/>
              </a:xfrm>
            </p:grpSpPr>
            <p:sp>
              <p:nvSpPr>
                <p:cNvPr id="2001" name="Google Shape;2001;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002" name="Google Shape;2002;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06" name="Google Shape;2006;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07" name="Google Shape;2007;p54"/>
            <p:cNvGrpSpPr/>
            <p:nvPr/>
          </p:nvGrpSpPr>
          <p:grpSpPr>
            <a:xfrm>
              <a:off x="3875768" y="2846704"/>
              <a:ext cx="44796" cy="47366"/>
              <a:chOff x="3960625" y="2587825"/>
              <a:chExt cx="94050" cy="104125"/>
            </a:xfrm>
          </p:grpSpPr>
          <p:sp>
            <p:nvSpPr>
              <p:cNvPr id="2008" name="Google Shape;2008;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009" name="Google Shape;2009;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54"/>
            <p:cNvGrpSpPr/>
            <p:nvPr/>
          </p:nvGrpSpPr>
          <p:grpSpPr>
            <a:xfrm>
              <a:off x="3782759" y="2807162"/>
              <a:ext cx="82686" cy="85487"/>
              <a:chOff x="3765350" y="2500900"/>
              <a:chExt cx="173600" cy="187925"/>
            </a:xfrm>
          </p:grpSpPr>
          <p:sp>
            <p:nvSpPr>
              <p:cNvPr id="2011" name="Google Shape;2011;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012" name="Google Shape;2012;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54"/>
            <p:cNvGrpSpPr/>
            <p:nvPr/>
          </p:nvGrpSpPr>
          <p:grpSpPr>
            <a:xfrm>
              <a:off x="3775674" y="2798496"/>
              <a:ext cx="40545" cy="23564"/>
              <a:chOff x="3750475" y="2481850"/>
              <a:chExt cx="85125" cy="51800"/>
            </a:xfrm>
          </p:grpSpPr>
          <p:sp>
            <p:nvSpPr>
              <p:cNvPr id="2018" name="Google Shape;2018;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020" name="Google Shape;2020;p54"/>
            <p:cNvGrpSpPr/>
            <p:nvPr/>
          </p:nvGrpSpPr>
          <p:grpSpPr>
            <a:xfrm>
              <a:off x="3716946" y="2776024"/>
              <a:ext cx="81971" cy="76912"/>
              <a:chOff x="3627175" y="2432450"/>
              <a:chExt cx="172100" cy="169075"/>
            </a:xfrm>
          </p:grpSpPr>
          <p:sp>
            <p:nvSpPr>
              <p:cNvPr id="2021" name="Google Shape;2021;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023" name="Google Shape;2023;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024" name="Google Shape;2024;p54"/>
            <p:cNvGrpSpPr/>
            <p:nvPr/>
          </p:nvGrpSpPr>
          <p:grpSpPr>
            <a:xfrm>
              <a:off x="3685682" y="2845624"/>
              <a:ext cx="29311" cy="45055"/>
              <a:chOff x="3561536" y="2585450"/>
              <a:chExt cx="61539" cy="99045"/>
            </a:xfrm>
          </p:grpSpPr>
          <p:sp>
            <p:nvSpPr>
              <p:cNvPr id="2025" name="Google Shape;2025;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027" name="Google Shape;2027;p54"/>
            <p:cNvGrpSpPr/>
            <p:nvPr/>
          </p:nvGrpSpPr>
          <p:grpSpPr>
            <a:xfrm>
              <a:off x="3849905" y="2572252"/>
              <a:ext cx="74339" cy="119559"/>
              <a:chOff x="3906325" y="1984500"/>
              <a:chExt cx="156075" cy="262825"/>
            </a:xfrm>
          </p:grpSpPr>
          <p:sp>
            <p:nvSpPr>
              <p:cNvPr id="2028" name="Google Shape;2028;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029" name="Google Shape;2029;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54"/>
            <p:cNvGrpSpPr/>
            <p:nvPr/>
          </p:nvGrpSpPr>
          <p:grpSpPr>
            <a:xfrm>
              <a:off x="2654821" y="2414345"/>
              <a:ext cx="667570" cy="558731"/>
              <a:chOff x="1397225" y="1637375"/>
              <a:chExt cx="1401575" cy="1228250"/>
            </a:xfrm>
          </p:grpSpPr>
          <p:sp>
            <p:nvSpPr>
              <p:cNvPr id="2031" name="Google Shape;2031;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032" name="Google Shape;2032;p54"/>
              <p:cNvGrpSpPr/>
              <p:nvPr/>
            </p:nvGrpSpPr>
            <p:grpSpPr>
              <a:xfrm>
                <a:off x="1397225" y="1637375"/>
                <a:ext cx="1398775" cy="1228250"/>
                <a:chOff x="1397225" y="1637375"/>
                <a:chExt cx="1398775" cy="1228250"/>
              </a:xfrm>
            </p:grpSpPr>
            <p:sp>
              <p:nvSpPr>
                <p:cNvPr id="2033" name="Google Shape;2033;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5" name="Google Shape;2035;p54"/>
            <p:cNvGrpSpPr/>
            <p:nvPr/>
          </p:nvGrpSpPr>
          <p:grpSpPr>
            <a:xfrm>
              <a:off x="3230417" y="3103734"/>
              <a:ext cx="282982" cy="280332"/>
              <a:chOff x="2605700" y="3152850"/>
              <a:chExt cx="594125" cy="616250"/>
            </a:xfrm>
          </p:grpSpPr>
          <p:sp>
            <p:nvSpPr>
              <p:cNvPr id="2036" name="Google Shape;2036;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037" name="Google Shape;2037;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038" name="Google Shape;2038;p54"/>
            <p:cNvGrpSpPr/>
            <p:nvPr/>
          </p:nvGrpSpPr>
          <p:grpSpPr>
            <a:xfrm>
              <a:off x="3265985" y="3226989"/>
              <a:ext cx="87151" cy="346202"/>
              <a:chOff x="2680375" y="3423800"/>
              <a:chExt cx="182975" cy="761050"/>
            </a:xfrm>
          </p:grpSpPr>
          <p:sp>
            <p:nvSpPr>
              <p:cNvPr id="2039" name="Google Shape;2039;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040" name="Google Shape;2040;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54"/>
            <p:cNvGrpSpPr/>
            <p:nvPr/>
          </p:nvGrpSpPr>
          <p:grpSpPr>
            <a:xfrm>
              <a:off x="3855466" y="3289811"/>
              <a:ext cx="112514" cy="94210"/>
              <a:chOff x="3918000" y="3561900"/>
              <a:chExt cx="236225" cy="207100"/>
            </a:xfrm>
          </p:grpSpPr>
          <p:sp>
            <p:nvSpPr>
              <p:cNvPr id="2042" name="Google Shape;2042;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043" name="Google Shape;2043;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4" name="Google Shape;2044;p5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047" name="Google Shape;2047;p54"/>
            <p:cNvGrpSpPr/>
            <p:nvPr/>
          </p:nvGrpSpPr>
          <p:grpSpPr>
            <a:xfrm>
              <a:off x="2905224" y="2311071"/>
              <a:ext cx="596721" cy="528992"/>
              <a:chOff x="1922950" y="1410350"/>
              <a:chExt cx="1252825" cy="1162875"/>
            </a:xfrm>
          </p:grpSpPr>
          <p:sp>
            <p:nvSpPr>
              <p:cNvPr id="2048" name="Google Shape;2048;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064" name="Google Shape;2064;p5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84" name="Google Shape;2084;p5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85" name="Google Shape;2085;p5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6" name="Google Shape;2086;p54"/>
            <p:cNvGrpSpPr/>
            <p:nvPr/>
          </p:nvGrpSpPr>
          <p:grpSpPr>
            <a:xfrm>
              <a:off x="3280929" y="3294542"/>
              <a:ext cx="109894" cy="272224"/>
              <a:chOff x="2711750" y="3572300"/>
              <a:chExt cx="230725" cy="598425"/>
            </a:xfrm>
          </p:grpSpPr>
          <p:sp>
            <p:nvSpPr>
              <p:cNvPr id="2087" name="Google Shape;2087;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5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0" name="Google Shape;2090;p54"/>
            <p:cNvGrpSpPr/>
            <p:nvPr/>
          </p:nvGrpSpPr>
          <p:grpSpPr>
            <a:xfrm>
              <a:off x="3790439" y="2408636"/>
              <a:ext cx="73017" cy="75684"/>
              <a:chOff x="3781475" y="1624825"/>
              <a:chExt cx="153300" cy="166375"/>
            </a:xfrm>
          </p:grpSpPr>
          <p:sp>
            <p:nvSpPr>
              <p:cNvPr id="2091" name="Google Shape;2091;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5" name="Google Shape;2095;p5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2" name="Google Shape;2102;p54"/>
            <p:cNvGrpSpPr/>
            <p:nvPr/>
          </p:nvGrpSpPr>
          <p:grpSpPr>
            <a:xfrm>
              <a:off x="4403342" y="3107749"/>
              <a:ext cx="316680" cy="101374"/>
              <a:chOff x="5068275" y="3161675"/>
              <a:chExt cx="664875" cy="222850"/>
            </a:xfrm>
          </p:grpSpPr>
          <p:sp>
            <p:nvSpPr>
              <p:cNvPr id="2103" name="Google Shape;2103;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7" name="Google Shape;2107;p5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6" name="Google Shape;2136;p54"/>
            <p:cNvGrpSpPr/>
            <p:nvPr/>
          </p:nvGrpSpPr>
          <p:grpSpPr>
            <a:xfrm>
              <a:off x="3697513" y="2707266"/>
              <a:ext cx="59549" cy="79733"/>
              <a:chOff x="3586375" y="2281300"/>
              <a:chExt cx="125025" cy="175275"/>
            </a:xfrm>
          </p:grpSpPr>
          <p:sp>
            <p:nvSpPr>
              <p:cNvPr id="2137" name="Google Shape;2137;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9" name="Google Shape;2139;p5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0" name="Google Shape;2140;p54"/>
            <p:cNvGrpSpPr/>
            <p:nvPr/>
          </p:nvGrpSpPr>
          <p:grpSpPr>
            <a:xfrm>
              <a:off x="4513224" y="3221724"/>
              <a:ext cx="274563" cy="280321"/>
              <a:chOff x="5298975" y="3412225"/>
              <a:chExt cx="576450" cy="616225"/>
            </a:xfrm>
          </p:grpSpPr>
          <p:sp>
            <p:nvSpPr>
              <p:cNvPr id="2141" name="Google Shape;2141;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42" name="Google Shape;2142;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 name="Google Shape;2143;p54"/>
            <p:cNvGrpSpPr/>
            <p:nvPr/>
          </p:nvGrpSpPr>
          <p:grpSpPr>
            <a:xfrm>
              <a:off x="4824403" y="3421846"/>
              <a:ext cx="110132" cy="130647"/>
              <a:chOff x="5952300" y="3852150"/>
              <a:chExt cx="231225" cy="287200"/>
            </a:xfrm>
          </p:grpSpPr>
          <p:sp>
            <p:nvSpPr>
              <p:cNvPr id="2144" name="Google Shape;2144;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6" name="Google Shape;2146;p5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4" name="Google Shape;2154;p54"/>
            <p:cNvGrpSpPr/>
            <p:nvPr/>
          </p:nvGrpSpPr>
          <p:grpSpPr>
            <a:xfrm>
              <a:off x="4295710" y="3079670"/>
              <a:ext cx="14968" cy="27135"/>
              <a:chOff x="4842300" y="3099950"/>
              <a:chExt cx="31425" cy="59650"/>
            </a:xfrm>
          </p:grpSpPr>
          <p:sp>
            <p:nvSpPr>
              <p:cNvPr id="2155" name="Google Shape;2155;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9" name="Google Shape;2159;p5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7" name="Google Shape;2167;p54"/>
            <p:cNvGrpSpPr/>
            <p:nvPr/>
          </p:nvGrpSpPr>
          <p:grpSpPr>
            <a:xfrm>
              <a:off x="3831056" y="2816010"/>
              <a:ext cx="37378" cy="27612"/>
              <a:chOff x="3866750" y="2520350"/>
              <a:chExt cx="78475" cy="60700"/>
            </a:xfrm>
          </p:grpSpPr>
          <p:sp>
            <p:nvSpPr>
              <p:cNvPr id="2168" name="Google Shape;2168;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2" name="Google Shape;2172;p5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89" name="Google Shape;2189;p5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01" name="Google Shape;2201;p5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4" name="Google Shape;2214;p54"/>
            <p:cNvGrpSpPr/>
            <p:nvPr/>
          </p:nvGrpSpPr>
          <p:grpSpPr>
            <a:xfrm>
              <a:off x="3632736" y="3051591"/>
              <a:ext cx="63288" cy="45217"/>
              <a:chOff x="3450375" y="3038225"/>
              <a:chExt cx="132875" cy="99400"/>
            </a:xfrm>
          </p:grpSpPr>
          <p:sp>
            <p:nvSpPr>
              <p:cNvPr id="2215" name="Google Shape;2215;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7" name="Google Shape;2217;p5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26" name="Google Shape;2226;p5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36" name="Google Shape;2236;p5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42" name="Google Shape;2242;p5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54"/>
          <p:cNvGrpSpPr/>
          <p:nvPr/>
        </p:nvGrpSpPr>
        <p:grpSpPr>
          <a:xfrm>
            <a:off x="719116" y="2850945"/>
            <a:ext cx="2622876" cy="1333540"/>
            <a:chOff x="238125" y="1038125"/>
            <a:chExt cx="7146800" cy="3633625"/>
          </a:xfrm>
        </p:grpSpPr>
        <p:sp>
          <p:nvSpPr>
            <p:cNvPr id="2253" name="Google Shape;2253;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54"/>
          <p:cNvGrpSpPr/>
          <p:nvPr/>
        </p:nvGrpSpPr>
        <p:grpSpPr>
          <a:xfrm>
            <a:off x="5834044" y="993055"/>
            <a:ext cx="2590840" cy="1380235"/>
            <a:chOff x="233350" y="949250"/>
            <a:chExt cx="7137300" cy="3802300"/>
          </a:xfrm>
        </p:grpSpPr>
        <p:sp>
          <p:nvSpPr>
            <p:cNvPr id="3826" name="Google Shape;3826;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7" name="Google Shape;3877;p54"/>
          <p:cNvGrpSpPr/>
          <p:nvPr/>
        </p:nvGrpSpPr>
        <p:grpSpPr>
          <a:xfrm>
            <a:off x="7648473" y="3037828"/>
            <a:ext cx="104231" cy="320340"/>
            <a:chOff x="7564426" y="3224343"/>
            <a:chExt cx="119985" cy="368801"/>
          </a:xfrm>
        </p:grpSpPr>
        <p:sp>
          <p:nvSpPr>
            <p:cNvPr id="3878" name="Google Shape;3878;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54"/>
          <p:cNvGrpSpPr/>
          <p:nvPr/>
        </p:nvGrpSpPr>
        <p:grpSpPr>
          <a:xfrm>
            <a:off x="7347962" y="3031929"/>
            <a:ext cx="189489" cy="332132"/>
            <a:chOff x="8370831" y="3202002"/>
            <a:chExt cx="218129" cy="382376"/>
          </a:xfrm>
        </p:grpSpPr>
        <p:sp>
          <p:nvSpPr>
            <p:cNvPr id="3881" name="Google Shape;3881;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54"/>
          <p:cNvGrpSpPr/>
          <p:nvPr/>
        </p:nvGrpSpPr>
        <p:grpSpPr>
          <a:xfrm>
            <a:off x="8071351" y="3443061"/>
            <a:ext cx="309429" cy="267000"/>
            <a:chOff x="6742064" y="3750480"/>
            <a:chExt cx="399315" cy="344560"/>
          </a:xfrm>
        </p:grpSpPr>
        <p:sp>
          <p:nvSpPr>
            <p:cNvPr id="3884" name="Google Shape;3884;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6" name="Google Shape;3886;p54"/>
          <p:cNvGrpSpPr/>
          <p:nvPr/>
        </p:nvGrpSpPr>
        <p:grpSpPr>
          <a:xfrm>
            <a:off x="7610370" y="3794109"/>
            <a:ext cx="180437" cy="281608"/>
            <a:chOff x="7248525" y="3739696"/>
            <a:chExt cx="230531" cy="359790"/>
          </a:xfrm>
        </p:grpSpPr>
        <p:sp>
          <p:nvSpPr>
            <p:cNvPr id="3887" name="Google Shape;3887;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9" name="Google Shape;3889;p54"/>
          <p:cNvGrpSpPr/>
          <p:nvPr/>
        </p:nvGrpSpPr>
        <p:grpSpPr>
          <a:xfrm>
            <a:off x="7856289" y="3437333"/>
            <a:ext cx="162896" cy="278710"/>
            <a:chOff x="7601242" y="3729267"/>
            <a:chExt cx="222566" cy="380803"/>
          </a:xfrm>
        </p:grpSpPr>
        <p:sp>
          <p:nvSpPr>
            <p:cNvPr id="3890" name="Google Shape;3890;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2" name="Google Shape;3892;p54"/>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3" name="Google Shape;3893;p54"/>
          <p:cNvGrpSpPr/>
          <p:nvPr/>
        </p:nvGrpSpPr>
        <p:grpSpPr>
          <a:xfrm>
            <a:off x="7345935" y="3438473"/>
            <a:ext cx="193543" cy="275990"/>
            <a:chOff x="8304647" y="3738687"/>
            <a:chExt cx="225076" cy="320956"/>
          </a:xfrm>
        </p:grpSpPr>
        <p:sp>
          <p:nvSpPr>
            <p:cNvPr id="3894" name="Google Shape;3894;p5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54"/>
          <p:cNvGrpSpPr/>
          <p:nvPr/>
        </p:nvGrpSpPr>
        <p:grpSpPr>
          <a:xfrm>
            <a:off x="7618427" y="3438473"/>
            <a:ext cx="178492" cy="275990"/>
            <a:chOff x="8615101" y="3738687"/>
            <a:chExt cx="207573" cy="320956"/>
          </a:xfrm>
        </p:grpSpPr>
        <p:sp>
          <p:nvSpPr>
            <p:cNvPr id="3898" name="Google Shape;3898;p5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1" name="Google Shape;3901;p54"/>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2" name="Google Shape;3902;p54"/>
          <p:cNvGrpSpPr/>
          <p:nvPr/>
        </p:nvGrpSpPr>
        <p:grpSpPr>
          <a:xfrm>
            <a:off x="6013132" y="3559961"/>
            <a:ext cx="557671" cy="511283"/>
            <a:chOff x="6015419" y="3716859"/>
            <a:chExt cx="557671" cy="511283"/>
          </a:xfrm>
        </p:grpSpPr>
        <p:sp>
          <p:nvSpPr>
            <p:cNvPr id="3903" name="Google Shape;3903;p5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4" name="Google Shape;3904;p54"/>
            <p:cNvGrpSpPr/>
            <p:nvPr/>
          </p:nvGrpSpPr>
          <p:grpSpPr>
            <a:xfrm>
              <a:off x="6036094" y="3716980"/>
              <a:ext cx="529860" cy="510468"/>
              <a:chOff x="6036094" y="3716980"/>
              <a:chExt cx="529860" cy="510468"/>
            </a:xfrm>
          </p:grpSpPr>
          <p:sp>
            <p:nvSpPr>
              <p:cNvPr id="3905" name="Google Shape;3905;p5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5" name="Google Shape;3915;p54"/>
          <p:cNvGrpSpPr/>
          <p:nvPr/>
        </p:nvGrpSpPr>
        <p:grpSpPr>
          <a:xfrm>
            <a:off x="6642017" y="2916730"/>
            <a:ext cx="576302" cy="511871"/>
            <a:chOff x="6644304" y="3073628"/>
            <a:chExt cx="576302" cy="511871"/>
          </a:xfrm>
        </p:grpSpPr>
        <p:sp>
          <p:nvSpPr>
            <p:cNvPr id="3916" name="Google Shape;3916;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7" name="Google Shape;3917;p54"/>
            <p:cNvGrpSpPr/>
            <p:nvPr/>
          </p:nvGrpSpPr>
          <p:grpSpPr>
            <a:xfrm>
              <a:off x="6712169" y="3085440"/>
              <a:ext cx="481622" cy="494913"/>
              <a:chOff x="6712169" y="3085440"/>
              <a:chExt cx="481622" cy="494913"/>
            </a:xfrm>
          </p:grpSpPr>
          <p:sp>
            <p:nvSpPr>
              <p:cNvPr id="3918" name="Google Shape;3918;p5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3" name="Google Shape;3923;p5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6" name="Google Shape;3926;p54"/>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7" name="Google Shape;3927;p54"/>
          <p:cNvGrpSpPr/>
          <p:nvPr/>
        </p:nvGrpSpPr>
        <p:grpSpPr>
          <a:xfrm>
            <a:off x="6649868" y="3559725"/>
            <a:ext cx="560631" cy="511352"/>
            <a:chOff x="6652154" y="3716623"/>
            <a:chExt cx="560631" cy="511352"/>
          </a:xfrm>
        </p:grpSpPr>
        <p:sp>
          <p:nvSpPr>
            <p:cNvPr id="3928" name="Google Shape;3928;p5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9" name="Google Shape;3929;p54"/>
            <p:cNvGrpSpPr/>
            <p:nvPr/>
          </p:nvGrpSpPr>
          <p:grpSpPr>
            <a:xfrm>
              <a:off x="6669657" y="3716715"/>
              <a:ext cx="466779" cy="464290"/>
              <a:chOff x="6669657" y="3716715"/>
              <a:chExt cx="466779" cy="464290"/>
            </a:xfrm>
          </p:grpSpPr>
          <p:sp>
            <p:nvSpPr>
              <p:cNvPr id="3930" name="Google Shape;3930;p5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3" name="Google Shape;3943;p54"/>
          <p:cNvGrpSpPr/>
          <p:nvPr/>
        </p:nvGrpSpPr>
        <p:grpSpPr>
          <a:xfrm>
            <a:off x="7843959" y="3841134"/>
            <a:ext cx="187557" cy="187557"/>
            <a:chOff x="8565775" y="671075"/>
            <a:chExt cx="441000" cy="441000"/>
          </a:xfrm>
        </p:grpSpPr>
        <p:sp>
          <p:nvSpPr>
            <p:cNvPr id="3944" name="Google Shape;3944;p5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6" name="Google Shape;3946;p54"/>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8" name="Google Shape;3948;p54"/>
          <p:cNvGrpSpPr/>
          <p:nvPr/>
        </p:nvGrpSpPr>
        <p:grpSpPr>
          <a:xfrm>
            <a:off x="5997814" y="2919352"/>
            <a:ext cx="587871" cy="512373"/>
            <a:chOff x="6000100" y="3076250"/>
            <a:chExt cx="587871" cy="512373"/>
          </a:xfrm>
        </p:grpSpPr>
        <p:sp>
          <p:nvSpPr>
            <p:cNvPr id="3949" name="Google Shape;3949;p5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0" name="Google Shape;3950;p54"/>
            <p:cNvGrpSpPr/>
            <p:nvPr/>
          </p:nvGrpSpPr>
          <p:grpSpPr>
            <a:xfrm>
              <a:off x="6031360" y="3076713"/>
              <a:ext cx="539107" cy="480965"/>
              <a:chOff x="6031360" y="3076713"/>
              <a:chExt cx="539107" cy="480965"/>
            </a:xfrm>
          </p:grpSpPr>
          <p:sp>
            <p:nvSpPr>
              <p:cNvPr id="3951" name="Google Shape;3951;p5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8" name="Google Shape;3958;p54"/>
          <p:cNvGrpSpPr/>
          <p:nvPr/>
        </p:nvGrpSpPr>
        <p:grpSpPr>
          <a:xfrm>
            <a:off x="3369305" y="938716"/>
            <a:ext cx="2310381" cy="1488888"/>
            <a:chOff x="229225" y="549050"/>
            <a:chExt cx="7161750" cy="4615275"/>
          </a:xfrm>
        </p:grpSpPr>
        <p:sp>
          <p:nvSpPr>
            <p:cNvPr id="3959" name="Google Shape;3959;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6" name="Google Shape;4076;p54"/>
          <p:cNvGrpSpPr/>
          <p:nvPr/>
        </p:nvGrpSpPr>
        <p:grpSpPr>
          <a:xfrm>
            <a:off x="3514723" y="2830563"/>
            <a:ext cx="2310282" cy="1374222"/>
            <a:chOff x="238125" y="732525"/>
            <a:chExt cx="7130500" cy="4241425"/>
          </a:xfrm>
        </p:grpSpPr>
        <p:sp>
          <p:nvSpPr>
            <p:cNvPr id="4077" name="Google Shape;4077;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4" name="Shape 4194"/>
        <p:cNvGrpSpPr/>
        <p:nvPr/>
      </p:nvGrpSpPr>
      <p:grpSpPr>
        <a:xfrm>
          <a:off x="0" y="0"/>
          <a:ext cx="0" cy="0"/>
          <a:chOff x="0" y="0"/>
          <a:chExt cx="0" cy="0"/>
        </a:xfrm>
      </p:grpSpPr>
      <p:grpSp>
        <p:nvGrpSpPr>
          <p:cNvPr id="4195" name="Google Shape;4195;p55"/>
          <p:cNvGrpSpPr/>
          <p:nvPr/>
        </p:nvGrpSpPr>
        <p:grpSpPr>
          <a:xfrm>
            <a:off x="725414" y="969763"/>
            <a:ext cx="2507799" cy="206239"/>
            <a:chOff x="106648" y="895722"/>
            <a:chExt cx="4481413" cy="374300"/>
          </a:xfrm>
        </p:grpSpPr>
        <p:grpSp>
          <p:nvGrpSpPr>
            <p:cNvPr id="4196" name="Google Shape;4196;p55"/>
            <p:cNvGrpSpPr/>
            <p:nvPr/>
          </p:nvGrpSpPr>
          <p:grpSpPr>
            <a:xfrm>
              <a:off x="2233276" y="895722"/>
              <a:ext cx="1082667" cy="223591"/>
              <a:chOff x="4808316" y="2800065"/>
              <a:chExt cx="1999386" cy="412910"/>
            </a:xfrm>
          </p:grpSpPr>
          <p:sp>
            <p:nvSpPr>
              <p:cNvPr id="4197" name="Google Shape;4197;p5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8" name="Google Shape;4198;p55"/>
              <p:cNvGrpSpPr/>
              <p:nvPr/>
            </p:nvGrpSpPr>
            <p:grpSpPr>
              <a:xfrm>
                <a:off x="4808316" y="2800065"/>
                <a:ext cx="92400" cy="411825"/>
                <a:chOff x="845575" y="2563700"/>
                <a:chExt cx="92400" cy="411825"/>
              </a:xfrm>
            </p:grpSpPr>
            <p:cxnSp>
              <p:nvCxnSpPr>
                <p:cNvPr id="4199" name="Google Shape;4199;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00" name="Google Shape;4200;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1" name="Google Shape;4201;p55"/>
            <p:cNvGrpSpPr/>
            <p:nvPr/>
          </p:nvGrpSpPr>
          <p:grpSpPr>
            <a:xfrm>
              <a:off x="106648" y="895722"/>
              <a:ext cx="1088401" cy="223591"/>
              <a:chOff x="881025" y="2800065"/>
              <a:chExt cx="2009975" cy="412910"/>
            </a:xfrm>
          </p:grpSpPr>
          <p:sp>
            <p:nvSpPr>
              <p:cNvPr id="4202" name="Google Shape;4202;p5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3" name="Google Shape;4203;p55"/>
              <p:cNvGrpSpPr/>
              <p:nvPr/>
            </p:nvGrpSpPr>
            <p:grpSpPr>
              <a:xfrm>
                <a:off x="881025" y="2800065"/>
                <a:ext cx="92400" cy="411825"/>
                <a:chOff x="845575" y="2563700"/>
                <a:chExt cx="92400" cy="411825"/>
              </a:xfrm>
            </p:grpSpPr>
            <p:cxnSp>
              <p:nvCxnSpPr>
                <p:cNvPr id="4204" name="Google Shape;4204;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05" name="Google Shape;4205;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6" name="Google Shape;4206;p55"/>
            <p:cNvGrpSpPr/>
            <p:nvPr/>
          </p:nvGrpSpPr>
          <p:grpSpPr>
            <a:xfrm>
              <a:off x="1172346" y="1047018"/>
              <a:ext cx="1083151" cy="223003"/>
              <a:chOff x="2849073" y="3079467"/>
              <a:chExt cx="2000279" cy="411825"/>
            </a:xfrm>
          </p:grpSpPr>
          <p:sp>
            <p:nvSpPr>
              <p:cNvPr id="4207" name="Google Shape;4207;p5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8" name="Google Shape;4208;p55"/>
              <p:cNvGrpSpPr/>
              <p:nvPr/>
            </p:nvGrpSpPr>
            <p:grpSpPr>
              <a:xfrm rot="10800000">
                <a:off x="2849073" y="3079467"/>
                <a:ext cx="92400" cy="411825"/>
                <a:chOff x="2070100" y="2563700"/>
                <a:chExt cx="92400" cy="411825"/>
              </a:xfrm>
            </p:grpSpPr>
            <p:cxnSp>
              <p:nvCxnSpPr>
                <p:cNvPr id="4209" name="Google Shape;4209;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10" name="Google Shape;4210;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1" name="Google Shape;4211;p55"/>
            <p:cNvGrpSpPr/>
            <p:nvPr/>
          </p:nvGrpSpPr>
          <p:grpSpPr>
            <a:xfrm>
              <a:off x="3290132" y="1047018"/>
              <a:ext cx="1297929" cy="223003"/>
              <a:chOff x="6760035" y="3079467"/>
              <a:chExt cx="2396914" cy="411825"/>
            </a:xfrm>
          </p:grpSpPr>
          <p:sp>
            <p:nvSpPr>
              <p:cNvPr id="4212" name="Google Shape;4212;p5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3" name="Google Shape;4213;p55"/>
              <p:cNvGrpSpPr/>
              <p:nvPr/>
            </p:nvGrpSpPr>
            <p:grpSpPr>
              <a:xfrm rot="10800000">
                <a:off x="6760035" y="3079467"/>
                <a:ext cx="92400" cy="411825"/>
                <a:chOff x="2070100" y="2563700"/>
                <a:chExt cx="92400" cy="411825"/>
              </a:xfrm>
            </p:grpSpPr>
            <p:cxnSp>
              <p:nvCxnSpPr>
                <p:cNvPr id="4214" name="Google Shape;4214;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15" name="Google Shape;4215;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16" name="Google Shape;4216;p55"/>
          <p:cNvGrpSpPr/>
          <p:nvPr/>
        </p:nvGrpSpPr>
        <p:grpSpPr>
          <a:xfrm>
            <a:off x="2143176" y="3369134"/>
            <a:ext cx="1086701" cy="799429"/>
            <a:chOff x="2183288" y="3555572"/>
            <a:chExt cx="1136241" cy="835873"/>
          </a:xfrm>
        </p:grpSpPr>
        <p:sp>
          <p:nvSpPr>
            <p:cNvPr id="4217" name="Google Shape;4217;p5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8" name="Google Shape;4218;p55"/>
            <p:cNvGrpSpPr/>
            <p:nvPr/>
          </p:nvGrpSpPr>
          <p:grpSpPr>
            <a:xfrm>
              <a:off x="2205895" y="3637269"/>
              <a:ext cx="1089848" cy="724993"/>
              <a:chOff x="2205895" y="3637269"/>
              <a:chExt cx="1089848" cy="724993"/>
            </a:xfrm>
          </p:grpSpPr>
          <p:sp>
            <p:nvSpPr>
              <p:cNvPr id="4219" name="Google Shape;4219;p5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5" name="Google Shape;4225;p5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6" name="Google Shape;4226;p5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227" name="Google Shape;4227;p55"/>
            <p:cNvGrpSpPr/>
            <p:nvPr/>
          </p:nvGrpSpPr>
          <p:grpSpPr>
            <a:xfrm>
              <a:off x="3173850" y="3779426"/>
              <a:ext cx="145679" cy="70048"/>
              <a:chOff x="3173850" y="3779426"/>
              <a:chExt cx="145679" cy="70048"/>
            </a:xfrm>
          </p:grpSpPr>
          <p:cxnSp>
            <p:nvCxnSpPr>
              <p:cNvPr id="4228" name="Google Shape;4228;p5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229" name="Google Shape;4229;p5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55"/>
            <p:cNvGrpSpPr/>
            <p:nvPr/>
          </p:nvGrpSpPr>
          <p:grpSpPr>
            <a:xfrm>
              <a:off x="2183288" y="4139483"/>
              <a:ext cx="145133" cy="70048"/>
              <a:chOff x="2183288" y="4139483"/>
              <a:chExt cx="145133" cy="70048"/>
            </a:xfrm>
          </p:grpSpPr>
          <p:cxnSp>
            <p:nvCxnSpPr>
              <p:cNvPr id="4231" name="Google Shape;4231;p5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232" name="Google Shape;4232;p5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3" name="Google Shape;4233;p5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4" name="Google Shape;4234;p5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235" name="Google Shape;4235;p55"/>
            <p:cNvGrpSpPr/>
            <p:nvPr/>
          </p:nvGrpSpPr>
          <p:grpSpPr>
            <a:xfrm>
              <a:off x="2943836" y="4268886"/>
              <a:ext cx="60717" cy="122559"/>
              <a:chOff x="2943836" y="4268886"/>
              <a:chExt cx="60717" cy="122559"/>
            </a:xfrm>
          </p:grpSpPr>
          <p:sp>
            <p:nvSpPr>
              <p:cNvPr id="4236" name="Google Shape;4236;p5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7" name="Google Shape;4237;p5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238" name="Google Shape;4238;p55"/>
          <p:cNvGrpSpPr/>
          <p:nvPr/>
        </p:nvGrpSpPr>
        <p:grpSpPr>
          <a:xfrm>
            <a:off x="3406121" y="1290134"/>
            <a:ext cx="1675870" cy="758251"/>
            <a:chOff x="3530532" y="1496185"/>
            <a:chExt cx="1562000" cy="706730"/>
          </a:xfrm>
        </p:grpSpPr>
        <p:cxnSp>
          <p:nvCxnSpPr>
            <p:cNvPr id="4239" name="Google Shape;4239;p5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240" name="Google Shape;4240;p55"/>
            <p:cNvGrpSpPr/>
            <p:nvPr/>
          </p:nvGrpSpPr>
          <p:grpSpPr>
            <a:xfrm>
              <a:off x="3530532" y="1496185"/>
              <a:ext cx="323430" cy="463587"/>
              <a:chOff x="3530532" y="1496185"/>
              <a:chExt cx="323430" cy="463587"/>
            </a:xfrm>
          </p:grpSpPr>
          <p:grpSp>
            <p:nvGrpSpPr>
              <p:cNvPr id="4241" name="Google Shape;4241;p55"/>
              <p:cNvGrpSpPr/>
              <p:nvPr/>
            </p:nvGrpSpPr>
            <p:grpSpPr>
              <a:xfrm>
                <a:off x="3567462" y="1496185"/>
                <a:ext cx="286500" cy="361376"/>
                <a:chOff x="3567462" y="1496185"/>
                <a:chExt cx="286500" cy="361376"/>
              </a:xfrm>
            </p:grpSpPr>
            <p:cxnSp>
              <p:nvCxnSpPr>
                <p:cNvPr id="4242" name="Google Shape;4242;p5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43" name="Google Shape;4243;p5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4" name="Google Shape;4244;p5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55"/>
            <p:cNvGrpSpPr/>
            <p:nvPr/>
          </p:nvGrpSpPr>
          <p:grpSpPr>
            <a:xfrm>
              <a:off x="3891569" y="1779209"/>
              <a:ext cx="323945" cy="423706"/>
              <a:chOff x="3891569" y="1779209"/>
              <a:chExt cx="323945" cy="423706"/>
            </a:xfrm>
          </p:grpSpPr>
          <p:grpSp>
            <p:nvGrpSpPr>
              <p:cNvPr id="4246" name="Google Shape;4246;p55"/>
              <p:cNvGrpSpPr/>
              <p:nvPr/>
            </p:nvGrpSpPr>
            <p:grpSpPr>
              <a:xfrm>
                <a:off x="3929014" y="1881638"/>
                <a:ext cx="286500" cy="321278"/>
                <a:chOff x="3929014" y="1881638"/>
                <a:chExt cx="286500" cy="321278"/>
              </a:xfrm>
            </p:grpSpPr>
            <p:cxnSp>
              <p:nvCxnSpPr>
                <p:cNvPr id="4247" name="Google Shape;4247;p5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248" name="Google Shape;4248;p5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9" name="Google Shape;4249;p5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55"/>
            <p:cNvGrpSpPr/>
            <p:nvPr/>
          </p:nvGrpSpPr>
          <p:grpSpPr>
            <a:xfrm>
              <a:off x="4252606" y="1496185"/>
              <a:ext cx="324721" cy="463587"/>
              <a:chOff x="4252606" y="1496185"/>
              <a:chExt cx="324721" cy="463587"/>
            </a:xfrm>
          </p:grpSpPr>
          <p:grpSp>
            <p:nvGrpSpPr>
              <p:cNvPr id="4251" name="Google Shape;4251;p55"/>
              <p:cNvGrpSpPr/>
              <p:nvPr/>
            </p:nvGrpSpPr>
            <p:grpSpPr>
              <a:xfrm>
                <a:off x="4290828" y="1496185"/>
                <a:ext cx="286500" cy="361376"/>
                <a:chOff x="4290828" y="1496185"/>
                <a:chExt cx="286500" cy="361376"/>
              </a:xfrm>
            </p:grpSpPr>
            <p:cxnSp>
              <p:nvCxnSpPr>
                <p:cNvPr id="4252" name="Google Shape;4252;p5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53" name="Google Shape;4253;p5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4" name="Google Shape;4254;p5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55"/>
            <p:cNvGrpSpPr/>
            <p:nvPr/>
          </p:nvGrpSpPr>
          <p:grpSpPr>
            <a:xfrm>
              <a:off x="4613643" y="1763716"/>
              <a:ext cx="325308" cy="439200"/>
              <a:chOff x="4613643" y="1763716"/>
              <a:chExt cx="325308" cy="439200"/>
            </a:xfrm>
          </p:grpSpPr>
          <p:grpSp>
            <p:nvGrpSpPr>
              <p:cNvPr id="4256" name="Google Shape;4256;p55"/>
              <p:cNvGrpSpPr/>
              <p:nvPr/>
            </p:nvGrpSpPr>
            <p:grpSpPr>
              <a:xfrm>
                <a:off x="4652451" y="1879538"/>
                <a:ext cx="286500" cy="323378"/>
                <a:chOff x="4652451" y="1879538"/>
                <a:chExt cx="286500" cy="323378"/>
              </a:xfrm>
            </p:grpSpPr>
            <p:cxnSp>
              <p:nvCxnSpPr>
                <p:cNvPr id="4257" name="Google Shape;4257;p5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258" name="Google Shape;4258;p5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9" name="Google Shape;4259;p5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0" name="Google Shape;4260;p55"/>
          <p:cNvGrpSpPr/>
          <p:nvPr/>
        </p:nvGrpSpPr>
        <p:grpSpPr>
          <a:xfrm>
            <a:off x="3417981" y="2143759"/>
            <a:ext cx="1652173" cy="391517"/>
            <a:chOff x="3512551" y="2358270"/>
            <a:chExt cx="1597383" cy="378533"/>
          </a:xfrm>
        </p:grpSpPr>
        <p:cxnSp>
          <p:nvCxnSpPr>
            <p:cNvPr id="4261" name="Google Shape;4261;p55"/>
            <p:cNvCxnSpPr>
              <a:stCxn id="4262" idx="6"/>
              <a:endCxn id="426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264" name="Google Shape;4264;p55"/>
            <p:cNvGrpSpPr/>
            <p:nvPr/>
          </p:nvGrpSpPr>
          <p:grpSpPr>
            <a:xfrm>
              <a:off x="3512551" y="2358270"/>
              <a:ext cx="225647" cy="307714"/>
              <a:chOff x="2182679" y="2004714"/>
              <a:chExt cx="792300" cy="1080458"/>
            </a:xfrm>
          </p:grpSpPr>
          <p:cxnSp>
            <p:nvCxnSpPr>
              <p:cNvPr id="4265" name="Google Shape;4265;p55"/>
              <p:cNvCxnSpPr>
                <a:stCxn id="426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62" name="Google Shape;4262;p5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55"/>
            <p:cNvGrpSpPr/>
            <p:nvPr/>
          </p:nvGrpSpPr>
          <p:grpSpPr>
            <a:xfrm>
              <a:off x="3969644" y="2440153"/>
              <a:ext cx="225853" cy="296651"/>
              <a:chOff x="3775710" y="1729289"/>
              <a:chExt cx="136500" cy="179289"/>
            </a:xfrm>
          </p:grpSpPr>
          <p:cxnSp>
            <p:nvCxnSpPr>
              <p:cNvPr id="4268" name="Google Shape;4268;p5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269" name="Google Shape;4269;p5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55"/>
            <p:cNvGrpSpPr/>
            <p:nvPr/>
          </p:nvGrpSpPr>
          <p:grpSpPr>
            <a:xfrm>
              <a:off x="4427051" y="2358270"/>
              <a:ext cx="225647" cy="307714"/>
              <a:chOff x="5393704" y="2004714"/>
              <a:chExt cx="792300" cy="1080458"/>
            </a:xfrm>
          </p:grpSpPr>
          <p:cxnSp>
            <p:nvCxnSpPr>
              <p:cNvPr id="4272" name="Google Shape;4272;p55"/>
              <p:cNvCxnSpPr>
                <a:stCxn id="427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74" name="Google Shape;4274;p5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5" name="Google Shape;4275;p55"/>
            <p:cNvGrpSpPr/>
            <p:nvPr/>
          </p:nvGrpSpPr>
          <p:grpSpPr>
            <a:xfrm>
              <a:off x="4884287" y="2440252"/>
              <a:ext cx="225647" cy="296532"/>
              <a:chOff x="6999166" y="2292572"/>
              <a:chExt cx="792300" cy="1041192"/>
            </a:xfrm>
          </p:grpSpPr>
          <p:cxnSp>
            <p:nvCxnSpPr>
              <p:cNvPr id="4276" name="Google Shape;4276;p5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263" name="Google Shape;4263;p5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8" name="Google Shape;4278;p55"/>
          <p:cNvGrpSpPr/>
          <p:nvPr/>
        </p:nvGrpSpPr>
        <p:grpSpPr>
          <a:xfrm>
            <a:off x="6838789" y="979959"/>
            <a:ext cx="1581844" cy="732818"/>
            <a:chOff x="634175" y="2986275"/>
            <a:chExt cx="3147949" cy="1458344"/>
          </a:xfrm>
        </p:grpSpPr>
        <p:cxnSp>
          <p:nvCxnSpPr>
            <p:cNvPr id="4279" name="Google Shape;4279;p55"/>
            <p:cNvCxnSpPr>
              <a:stCxn id="4280" idx="4"/>
              <a:endCxn id="428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282" name="Google Shape;4282;p55"/>
            <p:cNvCxnSpPr>
              <a:stCxn id="4281" idx="0"/>
              <a:endCxn id="428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84" name="Google Shape;4284;p55"/>
            <p:cNvCxnSpPr>
              <a:stCxn id="4283" idx="4"/>
              <a:endCxn id="428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86" name="Google Shape;4286;p55"/>
            <p:cNvCxnSpPr>
              <a:stCxn id="4285" idx="0"/>
              <a:endCxn id="428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287" name="Google Shape;4287;p5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83" name="Google Shape;4283;p5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80" name="Google Shape;4280;p5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85" name="Google Shape;4285;p5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81" name="Google Shape;4281;p5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288" name="Google Shape;4288;p55"/>
          <p:cNvGrpSpPr/>
          <p:nvPr/>
        </p:nvGrpSpPr>
        <p:grpSpPr>
          <a:xfrm>
            <a:off x="3406504" y="2674269"/>
            <a:ext cx="1675128" cy="313674"/>
            <a:chOff x="998425" y="1182125"/>
            <a:chExt cx="1065400" cy="199500"/>
          </a:xfrm>
        </p:grpSpPr>
        <p:sp>
          <p:nvSpPr>
            <p:cNvPr id="4289" name="Google Shape;4289;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55"/>
          <p:cNvGrpSpPr/>
          <p:nvPr/>
        </p:nvGrpSpPr>
        <p:grpSpPr>
          <a:xfrm>
            <a:off x="3406503" y="3630235"/>
            <a:ext cx="1675129" cy="525345"/>
            <a:chOff x="5194708" y="3484366"/>
            <a:chExt cx="3148148" cy="987304"/>
          </a:xfrm>
        </p:grpSpPr>
        <p:grpSp>
          <p:nvGrpSpPr>
            <p:cNvPr id="4295" name="Google Shape;4295;p55"/>
            <p:cNvGrpSpPr/>
            <p:nvPr/>
          </p:nvGrpSpPr>
          <p:grpSpPr>
            <a:xfrm>
              <a:off x="7531521" y="3484366"/>
              <a:ext cx="811335" cy="987304"/>
              <a:chOff x="3379425" y="1617275"/>
              <a:chExt cx="1090650" cy="1327200"/>
            </a:xfrm>
          </p:grpSpPr>
          <p:sp>
            <p:nvSpPr>
              <p:cNvPr id="4296" name="Google Shape;4296;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55"/>
            <p:cNvGrpSpPr/>
            <p:nvPr/>
          </p:nvGrpSpPr>
          <p:grpSpPr>
            <a:xfrm>
              <a:off x="6752546" y="3484366"/>
              <a:ext cx="811428" cy="987304"/>
              <a:chOff x="2332275" y="1617275"/>
              <a:chExt cx="1090775" cy="1327200"/>
            </a:xfrm>
          </p:grpSpPr>
          <p:sp>
            <p:nvSpPr>
              <p:cNvPr id="4300" name="Google Shape;4300;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55"/>
            <p:cNvGrpSpPr/>
            <p:nvPr/>
          </p:nvGrpSpPr>
          <p:grpSpPr>
            <a:xfrm>
              <a:off x="5973664" y="3484366"/>
              <a:ext cx="811335" cy="987304"/>
              <a:chOff x="1285250" y="1617275"/>
              <a:chExt cx="1090650" cy="1327200"/>
            </a:xfrm>
          </p:grpSpPr>
          <p:sp>
            <p:nvSpPr>
              <p:cNvPr id="4304" name="Google Shape;4304;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55"/>
            <p:cNvGrpSpPr/>
            <p:nvPr/>
          </p:nvGrpSpPr>
          <p:grpSpPr>
            <a:xfrm>
              <a:off x="5194708" y="3484366"/>
              <a:ext cx="811409" cy="987304"/>
              <a:chOff x="238125" y="1617275"/>
              <a:chExt cx="1090750" cy="1327200"/>
            </a:xfrm>
          </p:grpSpPr>
          <p:sp>
            <p:nvSpPr>
              <p:cNvPr id="4308" name="Google Shape;4308;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1" name="Google Shape;4311;p55"/>
          <p:cNvGrpSpPr/>
          <p:nvPr/>
        </p:nvGrpSpPr>
        <p:grpSpPr>
          <a:xfrm>
            <a:off x="6840188" y="2276124"/>
            <a:ext cx="1579046" cy="522230"/>
            <a:chOff x="6853641" y="2534077"/>
            <a:chExt cx="1515545" cy="501229"/>
          </a:xfrm>
        </p:grpSpPr>
        <p:grpSp>
          <p:nvGrpSpPr>
            <p:cNvPr id="4312" name="Google Shape;4312;p55"/>
            <p:cNvGrpSpPr/>
            <p:nvPr/>
          </p:nvGrpSpPr>
          <p:grpSpPr>
            <a:xfrm>
              <a:off x="6853641" y="2618923"/>
              <a:ext cx="1515545" cy="324556"/>
              <a:chOff x="6853641" y="2618923"/>
              <a:chExt cx="1515545" cy="324556"/>
            </a:xfrm>
          </p:grpSpPr>
          <p:sp>
            <p:nvSpPr>
              <p:cNvPr id="4313" name="Google Shape;4313;p5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8" name="Google Shape;4318;p5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55"/>
          <p:cNvGrpSpPr/>
          <p:nvPr/>
        </p:nvGrpSpPr>
        <p:grpSpPr>
          <a:xfrm>
            <a:off x="3435080" y="3151165"/>
            <a:ext cx="1617976" cy="346616"/>
            <a:chOff x="1808063" y="4294338"/>
            <a:chExt cx="3370782" cy="721817"/>
          </a:xfrm>
        </p:grpSpPr>
        <p:sp>
          <p:nvSpPr>
            <p:cNvPr id="4324" name="Google Shape;4324;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55"/>
          <p:cNvGrpSpPr/>
          <p:nvPr/>
        </p:nvGrpSpPr>
        <p:grpSpPr>
          <a:xfrm>
            <a:off x="5261076" y="3817915"/>
            <a:ext cx="1417067" cy="350605"/>
            <a:chOff x="4234950" y="2101012"/>
            <a:chExt cx="4219974" cy="1044090"/>
          </a:xfrm>
        </p:grpSpPr>
        <p:sp>
          <p:nvSpPr>
            <p:cNvPr id="4335" name="Google Shape;4335;p5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55"/>
          <p:cNvGrpSpPr/>
          <p:nvPr/>
        </p:nvGrpSpPr>
        <p:grpSpPr>
          <a:xfrm>
            <a:off x="6836548" y="1808672"/>
            <a:ext cx="1586327" cy="371557"/>
            <a:chOff x="1247650" y="2075423"/>
            <a:chExt cx="6648477" cy="1557238"/>
          </a:xfrm>
        </p:grpSpPr>
        <p:sp>
          <p:nvSpPr>
            <p:cNvPr id="4352" name="Google Shape;4352;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55"/>
          <p:cNvGrpSpPr/>
          <p:nvPr/>
        </p:nvGrpSpPr>
        <p:grpSpPr>
          <a:xfrm>
            <a:off x="5267818" y="961862"/>
            <a:ext cx="1415601" cy="1648533"/>
            <a:chOff x="1839112" y="2209163"/>
            <a:chExt cx="1918159" cy="2233784"/>
          </a:xfrm>
        </p:grpSpPr>
        <p:sp>
          <p:nvSpPr>
            <p:cNvPr id="4359" name="Google Shape;4359;p5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62" name="Google Shape;4362;p55"/>
            <p:cNvCxnSpPr>
              <a:stCxn id="4359" idx="6"/>
              <a:endCxn id="436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63" name="Google Shape;4363;p55"/>
            <p:cNvCxnSpPr>
              <a:stCxn id="4360" idx="4"/>
              <a:endCxn id="436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365" name="Google Shape;4365;p55"/>
            <p:cNvCxnSpPr>
              <a:stCxn id="4364" idx="6"/>
              <a:endCxn id="436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66" name="Google Shape;4366;p55"/>
            <p:cNvCxnSpPr>
              <a:stCxn id="4361" idx="4"/>
              <a:endCxn id="436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364" name="Google Shape;4364;p5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69" name="Google Shape;4369;p55"/>
            <p:cNvCxnSpPr>
              <a:endCxn id="436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370" name="Google Shape;4370;p55"/>
          <p:cNvGrpSpPr/>
          <p:nvPr/>
        </p:nvGrpSpPr>
        <p:grpSpPr>
          <a:xfrm>
            <a:off x="3425084" y="979946"/>
            <a:ext cx="1637968" cy="154942"/>
            <a:chOff x="238125" y="2506075"/>
            <a:chExt cx="7115411" cy="673075"/>
          </a:xfrm>
        </p:grpSpPr>
        <p:sp>
          <p:nvSpPr>
            <p:cNvPr id="4371" name="Google Shape;4371;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55"/>
          <p:cNvGrpSpPr/>
          <p:nvPr/>
        </p:nvGrpSpPr>
        <p:grpSpPr>
          <a:xfrm>
            <a:off x="1965820" y="1294664"/>
            <a:ext cx="1262932" cy="785408"/>
            <a:chOff x="548861" y="389676"/>
            <a:chExt cx="3843371" cy="2390163"/>
          </a:xfrm>
        </p:grpSpPr>
        <p:cxnSp>
          <p:nvCxnSpPr>
            <p:cNvPr id="4377" name="Google Shape;4377;p5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78" name="Google Shape;4378;p5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79" name="Google Shape;4379;p5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80" name="Google Shape;4380;p5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381" name="Google Shape;4381;p5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382" name="Google Shape;4382;p5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83" name="Google Shape;4383;p5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384" name="Google Shape;4384;p5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55"/>
          <p:cNvGrpSpPr/>
          <p:nvPr/>
        </p:nvGrpSpPr>
        <p:grpSpPr>
          <a:xfrm>
            <a:off x="753952" y="2401541"/>
            <a:ext cx="1412054" cy="633562"/>
            <a:chOff x="1187400" y="2529299"/>
            <a:chExt cx="6769193" cy="2241903"/>
          </a:xfrm>
        </p:grpSpPr>
        <p:sp>
          <p:nvSpPr>
            <p:cNvPr id="4391" name="Google Shape;4391;p5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92" name="Google Shape;4392;p5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93" name="Google Shape;4393;p5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94" name="Google Shape;4394;p5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95" name="Google Shape;4395;p5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96" name="Google Shape;4396;p5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97" name="Google Shape;4397;p5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398" name="Google Shape;4398;p55"/>
            <p:cNvCxnSpPr>
              <a:stCxn id="4391" idx="2"/>
              <a:endCxn id="439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99" name="Google Shape;4399;p55"/>
            <p:cNvCxnSpPr>
              <a:stCxn id="4393" idx="0"/>
              <a:endCxn id="439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00" name="Google Shape;4400;p55"/>
            <p:cNvCxnSpPr>
              <a:stCxn id="4393" idx="2"/>
              <a:endCxn id="439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01" name="Google Shape;4401;p55"/>
            <p:cNvCxnSpPr>
              <a:stCxn id="4394" idx="0"/>
              <a:endCxn id="439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02" name="Google Shape;4402;p55"/>
            <p:cNvCxnSpPr>
              <a:stCxn id="4392" idx="2"/>
              <a:endCxn id="439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03" name="Google Shape;4403;p55"/>
            <p:cNvCxnSpPr>
              <a:stCxn id="4396" idx="0"/>
              <a:endCxn id="439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404" name="Google Shape;4404;p55"/>
          <p:cNvGrpSpPr/>
          <p:nvPr/>
        </p:nvGrpSpPr>
        <p:grpSpPr>
          <a:xfrm>
            <a:off x="6840198" y="2894250"/>
            <a:ext cx="1579035" cy="540873"/>
            <a:chOff x="6895650" y="3126697"/>
            <a:chExt cx="1436662" cy="492105"/>
          </a:xfrm>
        </p:grpSpPr>
        <p:sp>
          <p:nvSpPr>
            <p:cNvPr id="4405" name="Google Shape;4405;p5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0" name="Google Shape;4410;p55"/>
            <p:cNvGrpSpPr/>
            <p:nvPr/>
          </p:nvGrpSpPr>
          <p:grpSpPr>
            <a:xfrm>
              <a:off x="6995957" y="3335810"/>
              <a:ext cx="1230393" cy="71754"/>
              <a:chOff x="6995957" y="3287964"/>
              <a:chExt cx="1230393" cy="71754"/>
            </a:xfrm>
          </p:grpSpPr>
          <p:sp>
            <p:nvSpPr>
              <p:cNvPr id="4411" name="Google Shape;4411;p5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6" name="Google Shape;4416;p55"/>
          <p:cNvGrpSpPr/>
          <p:nvPr/>
        </p:nvGrpSpPr>
        <p:grpSpPr>
          <a:xfrm>
            <a:off x="6838780" y="3531013"/>
            <a:ext cx="1581862" cy="650625"/>
            <a:chOff x="6777990" y="3710194"/>
            <a:chExt cx="1646915" cy="677382"/>
          </a:xfrm>
        </p:grpSpPr>
        <p:grpSp>
          <p:nvGrpSpPr>
            <p:cNvPr id="4417" name="Google Shape;4417;p55"/>
            <p:cNvGrpSpPr/>
            <p:nvPr/>
          </p:nvGrpSpPr>
          <p:grpSpPr>
            <a:xfrm>
              <a:off x="6777990" y="3874492"/>
              <a:ext cx="411129" cy="513083"/>
              <a:chOff x="6777990" y="3874492"/>
              <a:chExt cx="411129" cy="513083"/>
            </a:xfrm>
          </p:grpSpPr>
          <p:cxnSp>
            <p:nvCxnSpPr>
              <p:cNvPr id="4418" name="Google Shape;4418;p5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19" name="Google Shape;4419;p5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55"/>
            <p:cNvGrpSpPr/>
            <p:nvPr/>
          </p:nvGrpSpPr>
          <p:grpSpPr>
            <a:xfrm>
              <a:off x="7188425" y="3710194"/>
              <a:ext cx="411123" cy="520535"/>
              <a:chOff x="7188425" y="3710194"/>
              <a:chExt cx="411123" cy="520535"/>
            </a:xfrm>
          </p:grpSpPr>
          <p:cxnSp>
            <p:nvCxnSpPr>
              <p:cNvPr id="4421" name="Google Shape;4421;p5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22" name="Google Shape;4422;p5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55"/>
            <p:cNvGrpSpPr/>
            <p:nvPr/>
          </p:nvGrpSpPr>
          <p:grpSpPr>
            <a:xfrm>
              <a:off x="7603341" y="3874492"/>
              <a:ext cx="411474" cy="513083"/>
              <a:chOff x="7603341" y="3874492"/>
              <a:chExt cx="411474" cy="513083"/>
            </a:xfrm>
          </p:grpSpPr>
          <p:cxnSp>
            <p:nvCxnSpPr>
              <p:cNvPr id="4424" name="Google Shape;4424;p5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25" name="Google Shape;4425;p5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55"/>
            <p:cNvGrpSpPr/>
            <p:nvPr/>
          </p:nvGrpSpPr>
          <p:grpSpPr>
            <a:xfrm>
              <a:off x="8013776" y="3722847"/>
              <a:ext cx="411129" cy="507881"/>
              <a:chOff x="8013776" y="3722847"/>
              <a:chExt cx="411129" cy="507881"/>
            </a:xfrm>
          </p:grpSpPr>
          <p:cxnSp>
            <p:nvCxnSpPr>
              <p:cNvPr id="4427" name="Google Shape;4427;p5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428" name="Google Shape;4428;p5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9" name="Google Shape;4429;p55"/>
          <p:cNvGrpSpPr/>
          <p:nvPr/>
        </p:nvGrpSpPr>
        <p:grpSpPr>
          <a:xfrm>
            <a:off x="5258295" y="2703853"/>
            <a:ext cx="1421889" cy="1020603"/>
            <a:chOff x="5190863" y="2824811"/>
            <a:chExt cx="1544860" cy="1108869"/>
          </a:xfrm>
        </p:grpSpPr>
        <p:grpSp>
          <p:nvGrpSpPr>
            <p:cNvPr id="4430" name="Google Shape;4430;p55"/>
            <p:cNvGrpSpPr/>
            <p:nvPr/>
          </p:nvGrpSpPr>
          <p:grpSpPr>
            <a:xfrm>
              <a:off x="5938695" y="3176919"/>
              <a:ext cx="685761" cy="404739"/>
              <a:chOff x="5938695" y="3176919"/>
              <a:chExt cx="685761" cy="404739"/>
            </a:xfrm>
          </p:grpSpPr>
          <p:grpSp>
            <p:nvGrpSpPr>
              <p:cNvPr id="4431" name="Google Shape;4431;p55"/>
              <p:cNvGrpSpPr/>
              <p:nvPr/>
            </p:nvGrpSpPr>
            <p:grpSpPr>
              <a:xfrm>
                <a:off x="5938695" y="3176919"/>
                <a:ext cx="685761" cy="404739"/>
                <a:chOff x="5938695" y="3176919"/>
                <a:chExt cx="685761" cy="404739"/>
              </a:xfrm>
            </p:grpSpPr>
            <p:sp>
              <p:nvSpPr>
                <p:cNvPr id="4432" name="Google Shape;4432;p5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4" name="Google Shape;4434;p5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55"/>
            <p:cNvGrpSpPr/>
            <p:nvPr/>
          </p:nvGrpSpPr>
          <p:grpSpPr>
            <a:xfrm>
              <a:off x="5305233" y="3176835"/>
              <a:ext cx="685971" cy="404655"/>
              <a:chOff x="5305233" y="3176835"/>
              <a:chExt cx="685971" cy="404655"/>
            </a:xfrm>
          </p:grpSpPr>
          <p:grpSp>
            <p:nvGrpSpPr>
              <p:cNvPr id="4436" name="Google Shape;4436;p55"/>
              <p:cNvGrpSpPr/>
              <p:nvPr/>
            </p:nvGrpSpPr>
            <p:grpSpPr>
              <a:xfrm>
                <a:off x="5305233" y="3176835"/>
                <a:ext cx="685971" cy="404655"/>
                <a:chOff x="5305233" y="3176835"/>
                <a:chExt cx="685971" cy="404655"/>
              </a:xfrm>
            </p:grpSpPr>
            <p:sp>
              <p:nvSpPr>
                <p:cNvPr id="4437" name="Google Shape;4437;p5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9" name="Google Shape;4439;p5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0" name="Google Shape;4440;p5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1" name="Google Shape;4441;p55"/>
            <p:cNvGrpSpPr/>
            <p:nvPr/>
          </p:nvGrpSpPr>
          <p:grpSpPr>
            <a:xfrm>
              <a:off x="5657361" y="2824811"/>
              <a:ext cx="1078361" cy="404655"/>
              <a:chOff x="5657361" y="2824811"/>
              <a:chExt cx="1078361" cy="404655"/>
            </a:xfrm>
          </p:grpSpPr>
          <p:grpSp>
            <p:nvGrpSpPr>
              <p:cNvPr id="4442" name="Google Shape;4442;p55"/>
              <p:cNvGrpSpPr/>
              <p:nvPr/>
            </p:nvGrpSpPr>
            <p:grpSpPr>
              <a:xfrm>
                <a:off x="5657361" y="2824811"/>
                <a:ext cx="1078361" cy="404655"/>
                <a:chOff x="5657361" y="2824811"/>
                <a:chExt cx="1078361" cy="404655"/>
              </a:xfrm>
            </p:grpSpPr>
            <p:grpSp>
              <p:nvGrpSpPr>
                <p:cNvPr id="4443" name="Google Shape;4443;p55"/>
                <p:cNvGrpSpPr/>
                <p:nvPr/>
              </p:nvGrpSpPr>
              <p:grpSpPr>
                <a:xfrm>
                  <a:off x="5938485" y="2824811"/>
                  <a:ext cx="797237" cy="404655"/>
                  <a:chOff x="5938485" y="2824811"/>
                  <a:chExt cx="797237" cy="404655"/>
                </a:xfrm>
              </p:grpSpPr>
              <p:sp>
                <p:nvSpPr>
                  <p:cNvPr id="4444" name="Google Shape;4444;p5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6" name="Google Shape;4446;p5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7" name="Google Shape;4447;p5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55"/>
            <p:cNvGrpSpPr/>
            <p:nvPr/>
          </p:nvGrpSpPr>
          <p:grpSpPr>
            <a:xfrm>
              <a:off x="5190863" y="3528942"/>
              <a:ext cx="1078026" cy="404739"/>
              <a:chOff x="5190863" y="3528942"/>
              <a:chExt cx="1078026" cy="404739"/>
            </a:xfrm>
          </p:grpSpPr>
          <p:sp>
            <p:nvSpPr>
              <p:cNvPr id="4449" name="Google Shape;4449;p5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0" name="Google Shape;4450;p55"/>
              <p:cNvGrpSpPr/>
              <p:nvPr/>
            </p:nvGrpSpPr>
            <p:grpSpPr>
              <a:xfrm>
                <a:off x="5190863" y="3528942"/>
                <a:ext cx="1078026" cy="404739"/>
                <a:chOff x="5190863" y="3528942"/>
                <a:chExt cx="1078026" cy="404739"/>
              </a:xfrm>
            </p:grpSpPr>
            <p:sp>
              <p:nvSpPr>
                <p:cNvPr id="4451" name="Google Shape;4451;p5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53" name="Google Shape;4453;p55"/>
          <p:cNvGrpSpPr/>
          <p:nvPr/>
        </p:nvGrpSpPr>
        <p:grpSpPr>
          <a:xfrm>
            <a:off x="724302" y="1268321"/>
            <a:ext cx="1086719" cy="879487"/>
            <a:chOff x="803162" y="1474292"/>
            <a:chExt cx="1086719" cy="879487"/>
          </a:xfrm>
        </p:grpSpPr>
        <p:grpSp>
          <p:nvGrpSpPr>
            <p:cNvPr id="4454" name="Google Shape;4454;p55"/>
            <p:cNvGrpSpPr/>
            <p:nvPr/>
          </p:nvGrpSpPr>
          <p:grpSpPr>
            <a:xfrm>
              <a:off x="803162" y="1625948"/>
              <a:ext cx="445856" cy="576579"/>
              <a:chOff x="803162" y="1625948"/>
              <a:chExt cx="445856" cy="576579"/>
            </a:xfrm>
          </p:grpSpPr>
          <p:sp>
            <p:nvSpPr>
              <p:cNvPr id="4455" name="Google Shape;4455;p5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6" name="Google Shape;4456;p55"/>
              <p:cNvGrpSpPr/>
              <p:nvPr/>
            </p:nvGrpSpPr>
            <p:grpSpPr>
              <a:xfrm>
                <a:off x="1056023" y="1625948"/>
                <a:ext cx="192995" cy="576579"/>
                <a:chOff x="1056023" y="1625948"/>
                <a:chExt cx="192995" cy="576579"/>
              </a:xfrm>
            </p:grpSpPr>
            <p:sp>
              <p:nvSpPr>
                <p:cNvPr id="4457" name="Google Shape;4457;p5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2" name="Google Shape;4462;p55"/>
            <p:cNvGrpSpPr/>
            <p:nvPr/>
          </p:nvGrpSpPr>
          <p:grpSpPr>
            <a:xfrm>
              <a:off x="1371406" y="1474292"/>
              <a:ext cx="518475" cy="879487"/>
              <a:chOff x="1398231" y="1474292"/>
              <a:chExt cx="518475" cy="879487"/>
            </a:xfrm>
          </p:grpSpPr>
          <p:grpSp>
            <p:nvGrpSpPr>
              <p:cNvPr id="4463" name="Google Shape;4463;p55"/>
              <p:cNvGrpSpPr/>
              <p:nvPr/>
            </p:nvGrpSpPr>
            <p:grpSpPr>
              <a:xfrm>
                <a:off x="1398231" y="1474292"/>
                <a:ext cx="518475" cy="341643"/>
                <a:chOff x="1398231" y="1474292"/>
                <a:chExt cx="518475" cy="341643"/>
              </a:xfrm>
            </p:grpSpPr>
            <p:sp>
              <p:nvSpPr>
                <p:cNvPr id="4464" name="Google Shape;4464;p5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5" name="Google Shape;4465;p55"/>
                <p:cNvGrpSpPr/>
                <p:nvPr/>
              </p:nvGrpSpPr>
              <p:grpSpPr>
                <a:xfrm>
                  <a:off x="1616453" y="1474292"/>
                  <a:ext cx="300253" cy="341643"/>
                  <a:chOff x="1616453" y="1475379"/>
                  <a:chExt cx="300253" cy="341643"/>
                </a:xfrm>
              </p:grpSpPr>
              <p:sp>
                <p:nvSpPr>
                  <p:cNvPr id="4466" name="Google Shape;4466;p5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3" name="Google Shape;4473;p55"/>
                  <p:cNvGrpSpPr/>
                  <p:nvPr/>
                </p:nvGrpSpPr>
                <p:grpSpPr>
                  <a:xfrm>
                    <a:off x="1839639" y="1475379"/>
                    <a:ext cx="77067" cy="341643"/>
                    <a:chOff x="1839639" y="1475379"/>
                    <a:chExt cx="77067" cy="341643"/>
                  </a:xfrm>
                </p:grpSpPr>
                <p:sp>
                  <p:nvSpPr>
                    <p:cNvPr id="4474" name="Google Shape;4474;p5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76" name="Google Shape;4476;p55"/>
              <p:cNvGrpSpPr/>
              <p:nvPr/>
            </p:nvGrpSpPr>
            <p:grpSpPr>
              <a:xfrm>
                <a:off x="1398451" y="2012951"/>
                <a:ext cx="518255" cy="340828"/>
                <a:chOff x="1398451" y="2012951"/>
                <a:chExt cx="518255" cy="340828"/>
              </a:xfrm>
            </p:grpSpPr>
            <p:sp>
              <p:nvSpPr>
                <p:cNvPr id="4477" name="Google Shape;4477;p5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8" name="Google Shape;4478;p55"/>
                <p:cNvGrpSpPr/>
                <p:nvPr/>
              </p:nvGrpSpPr>
              <p:grpSpPr>
                <a:xfrm>
                  <a:off x="1616453" y="2012951"/>
                  <a:ext cx="300253" cy="340828"/>
                  <a:chOff x="1616453" y="2013538"/>
                  <a:chExt cx="300253" cy="340828"/>
                </a:xfrm>
              </p:grpSpPr>
              <p:sp>
                <p:nvSpPr>
                  <p:cNvPr id="4479" name="Google Shape;4479;p5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6" name="Google Shape;4486;p55"/>
                  <p:cNvGrpSpPr/>
                  <p:nvPr/>
                </p:nvGrpSpPr>
                <p:grpSpPr>
                  <a:xfrm>
                    <a:off x="1839639" y="2013538"/>
                    <a:ext cx="77067" cy="340828"/>
                    <a:chOff x="1839639" y="2013538"/>
                    <a:chExt cx="77067" cy="340828"/>
                  </a:xfrm>
                </p:grpSpPr>
                <p:sp>
                  <p:nvSpPr>
                    <p:cNvPr id="4487" name="Google Shape;4487;p5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489" name="Google Shape;4489;p55"/>
          <p:cNvGrpSpPr/>
          <p:nvPr/>
        </p:nvGrpSpPr>
        <p:grpSpPr>
          <a:xfrm>
            <a:off x="721126" y="3399508"/>
            <a:ext cx="1368681" cy="682918"/>
            <a:chOff x="724986" y="3605478"/>
            <a:chExt cx="1368681" cy="682918"/>
          </a:xfrm>
        </p:grpSpPr>
        <p:grpSp>
          <p:nvGrpSpPr>
            <p:cNvPr id="4490" name="Google Shape;4490;p55"/>
            <p:cNvGrpSpPr/>
            <p:nvPr/>
          </p:nvGrpSpPr>
          <p:grpSpPr>
            <a:xfrm>
              <a:off x="1289102" y="3823629"/>
              <a:ext cx="240442" cy="250435"/>
              <a:chOff x="-165066" y="3843615"/>
              <a:chExt cx="221259" cy="230455"/>
            </a:xfrm>
          </p:grpSpPr>
          <p:sp>
            <p:nvSpPr>
              <p:cNvPr id="4491" name="Google Shape;4491;p5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55"/>
            <p:cNvGrpSpPr/>
            <p:nvPr/>
          </p:nvGrpSpPr>
          <p:grpSpPr>
            <a:xfrm>
              <a:off x="724986" y="3605478"/>
              <a:ext cx="1368681" cy="682918"/>
              <a:chOff x="724986" y="3605478"/>
              <a:chExt cx="1368681" cy="682918"/>
            </a:xfrm>
          </p:grpSpPr>
          <p:grpSp>
            <p:nvGrpSpPr>
              <p:cNvPr id="4512" name="Google Shape;4512;p55"/>
              <p:cNvGrpSpPr/>
              <p:nvPr/>
            </p:nvGrpSpPr>
            <p:grpSpPr>
              <a:xfrm>
                <a:off x="1498221" y="4047614"/>
                <a:ext cx="529172" cy="240783"/>
                <a:chOff x="1498221" y="4047614"/>
                <a:chExt cx="529172" cy="240783"/>
              </a:xfrm>
            </p:grpSpPr>
            <p:grpSp>
              <p:nvGrpSpPr>
                <p:cNvPr id="4513" name="Google Shape;4513;p55"/>
                <p:cNvGrpSpPr/>
                <p:nvPr/>
              </p:nvGrpSpPr>
              <p:grpSpPr>
                <a:xfrm>
                  <a:off x="1826655" y="4224370"/>
                  <a:ext cx="200738" cy="25631"/>
                  <a:chOff x="1826655" y="4224370"/>
                  <a:chExt cx="200738" cy="25631"/>
                </a:xfrm>
              </p:grpSpPr>
              <p:sp>
                <p:nvSpPr>
                  <p:cNvPr id="4514" name="Google Shape;4514;p5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55"/>
                <p:cNvGrpSpPr/>
                <p:nvPr/>
              </p:nvGrpSpPr>
              <p:grpSpPr>
                <a:xfrm>
                  <a:off x="1498221" y="4047614"/>
                  <a:ext cx="328444" cy="240783"/>
                  <a:chOff x="1498221" y="4047614"/>
                  <a:chExt cx="328444" cy="240783"/>
                </a:xfrm>
              </p:grpSpPr>
              <p:sp>
                <p:nvSpPr>
                  <p:cNvPr id="4517" name="Google Shape;4517;p5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8" name="Google Shape;4518;p55"/>
                  <p:cNvGrpSpPr/>
                  <p:nvPr/>
                </p:nvGrpSpPr>
                <p:grpSpPr>
                  <a:xfrm>
                    <a:off x="1498221" y="4047614"/>
                    <a:ext cx="150566" cy="190416"/>
                    <a:chOff x="1498221" y="4047614"/>
                    <a:chExt cx="150566" cy="190416"/>
                  </a:xfrm>
                </p:grpSpPr>
                <p:sp>
                  <p:nvSpPr>
                    <p:cNvPr id="4519" name="Google Shape;4519;p5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21" name="Google Shape;4521;p55"/>
              <p:cNvGrpSpPr/>
              <p:nvPr/>
            </p:nvGrpSpPr>
            <p:grpSpPr>
              <a:xfrm>
                <a:off x="1560718" y="3800594"/>
                <a:ext cx="532948" cy="302090"/>
                <a:chOff x="1560718" y="3800594"/>
                <a:chExt cx="532948" cy="302090"/>
              </a:xfrm>
            </p:grpSpPr>
            <p:grpSp>
              <p:nvGrpSpPr>
                <p:cNvPr id="4522" name="Google Shape;4522;p55"/>
                <p:cNvGrpSpPr/>
                <p:nvPr/>
              </p:nvGrpSpPr>
              <p:grpSpPr>
                <a:xfrm>
                  <a:off x="1912179" y="3827344"/>
                  <a:ext cx="181487" cy="25631"/>
                  <a:chOff x="1912179" y="3827344"/>
                  <a:chExt cx="181487" cy="25631"/>
                </a:xfrm>
              </p:grpSpPr>
              <p:sp>
                <p:nvSpPr>
                  <p:cNvPr id="4523" name="Google Shape;4523;p5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5"/>
                <p:cNvGrpSpPr/>
                <p:nvPr/>
              </p:nvGrpSpPr>
              <p:grpSpPr>
                <a:xfrm>
                  <a:off x="1912179" y="4044505"/>
                  <a:ext cx="181487" cy="25622"/>
                  <a:chOff x="1912179" y="4044506"/>
                  <a:chExt cx="181487" cy="25622"/>
                </a:xfrm>
              </p:grpSpPr>
              <p:sp>
                <p:nvSpPr>
                  <p:cNvPr id="4526" name="Google Shape;4526;p5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55"/>
                <p:cNvGrpSpPr/>
                <p:nvPr/>
              </p:nvGrpSpPr>
              <p:grpSpPr>
                <a:xfrm>
                  <a:off x="1560718" y="3800594"/>
                  <a:ext cx="351472" cy="302090"/>
                  <a:chOff x="1560718" y="3800594"/>
                  <a:chExt cx="351472" cy="302090"/>
                </a:xfrm>
              </p:grpSpPr>
              <p:grpSp>
                <p:nvGrpSpPr>
                  <p:cNvPr id="4529" name="Google Shape;4529;p55"/>
                  <p:cNvGrpSpPr/>
                  <p:nvPr/>
                </p:nvGrpSpPr>
                <p:grpSpPr>
                  <a:xfrm>
                    <a:off x="1560718" y="3842857"/>
                    <a:ext cx="173586" cy="217131"/>
                    <a:chOff x="1560718" y="3842857"/>
                    <a:chExt cx="173586" cy="217131"/>
                  </a:xfrm>
                </p:grpSpPr>
                <p:sp>
                  <p:nvSpPr>
                    <p:cNvPr id="4530" name="Google Shape;4530;p5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3" name="Google Shape;4533;p5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35" name="Google Shape;4535;p5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6" name="Google Shape;4536;p55"/>
              <p:cNvGrpSpPr/>
              <p:nvPr/>
            </p:nvGrpSpPr>
            <p:grpSpPr>
              <a:xfrm>
                <a:off x="785350" y="3605478"/>
                <a:ext cx="535311" cy="249245"/>
                <a:chOff x="785350" y="3605478"/>
                <a:chExt cx="535311" cy="249245"/>
              </a:xfrm>
            </p:grpSpPr>
            <p:grpSp>
              <p:nvGrpSpPr>
                <p:cNvPr id="4537" name="Google Shape;4537;p55"/>
                <p:cNvGrpSpPr/>
                <p:nvPr/>
              </p:nvGrpSpPr>
              <p:grpSpPr>
                <a:xfrm>
                  <a:off x="785350" y="3605478"/>
                  <a:ext cx="376191" cy="102736"/>
                  <a:chOff x="785350" y="3605478"/>
                  <a:chExt cx="376191" cy="102736"/>
                </a:xfrm>
              </p:grpSpPr>
              <p:sp>
                <p:nvSpPr>
                  <p:cNvPr id="4538" name="Google Shape;4538;p5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55"/>
                <p:cNvGrpSpPr/>
                <p:nvPr/>
              </p:nvGrpSpPr>
              <p:grpSpPr>
                <a:xfrm>
                  <a:off x="1161530" y="3655851"/>
                  <a:ext cx="159131" cy="198872"/>
                  <a:chOff x="1161530" y="3655851"/>
                  <a:chExt cx="159131" cy="198872"/>
                </a:xfrm>
              </p:grpSpPr>
              <p:sp>
                <p:nvSpPr>
                  <p:cNvPr id="4542" name="Google Shape;4542;p5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4" name="Google Shape;4544;p55"/>
              <p:cNvGrpSpPr/>
              <p:nvPr/>
            </p:nvGrpSpPr>
            <p:grpSpPr>
              <a:xfrm>
                <a:off x="785350" y="4047614"/>
                <a:ext cx="535311" cy="240783"/>
                <a:chOff x="785350" y="4047614"/>
                <a:chExt cx="535311" cy="240783"/>
              </a:xfrm>
            </p:grpSpPr>
            <p:grpSp>
              <p:nvGrpSpPr>
                <p:cNvPr id="4545" name="Google Shape;4545;p55"/>
                <p:cNvGrpSpPr/>
                <p:nvPr/>
              </p:nvGrpSpPr>
              <p:grpSpPr>
                <a:xfrm>
                  <a:off x="1161636" y="4047614"/>
                  <a:ext cx="159025" cy="190415"/>
                  <a:chOff x="1161636" y="4047614"/>
                  <a:chExt cx="159025" cy="190415"/>
                </a:xfrm>
              </p:grpSpPr>
              <p:sp>
                <p:nvSpPr>
                  <p:cNvPr id="4546" name="Google Shape;4546;p5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8" name="Google Shape;4548;p55"/>
                <p:cNvGrpSpPr/>
                <p:nvPr/>
              </p:nvGrpSpPr>
              <p:grpSpPr>
                <a:xfrm>
                  <a:off x="785350" y="4185661"/>
                  <a:ext cx="376191" cy="102736"/>
                  <a:chOff x="785350" y="4185661"/>
                  <a:chExt cx="376191" cy="102736"/>
                </a:xfrm>
              </p:grpSpPr>
              <p:sp>
                <p:nvSpPr>
                  <p:cNvPr id="4549" name="Google Shape;4549;p5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2" name="Google Shape;4552;p55"/>
              <p:cNvGrpSpPr/>
              <p:nvPr/>
            </p:nvGrpSpPr>
            <p:grpSpPr>
              <a:xfrm>
                <a:off x="1501054" y="3605478"/>
                <a:ext cx="526340" cy="249240"/>
                <a:chOff x="1501054" y="3605478"/>
                <a:chExt cx="526340" cy="249240"/>
              </a:xfrm>
            </p:grpSpPr>
            <p:grpSp>
              <p:nvGrpSpPr>
                <p:cNvPr id="4553" name="Google Shape;4553;p55"/>
                <p:cNvGrpSpPr/>
                <p:nvPr/>
              </p:nvGrpSpPr>
              <p:grpSpPr>
                <a:xfrm>
                  <a:off x="1834208" y="3643867"/>
                  <a:ext cx="193185" cy="25622"/>
                  <a:chOff x="1834208" y="3643867"/>
                  <a:chExt cx="193185" cy="25622"/>
                </a:xfrm>
              </p:grpSpPr>
              <p:sp>
                <p:nvSpPr>
                  <p:cNvPr id="4554" name="Google Shape;4554;p5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55"/>
                <p:cNvGrpSpPr/>
                <p:nvPr/>
              </p:nvGrpSpPr>
              <p:grpSpPr>
                <a:xfrm>
                  <a:off x="1501054" y="3605478"/>
                  <a:ext cx="333165" cy="249240"/>
                  <a:chOff x="1501054" y="3605478"/>
                  <a:chExt cx="333165" cy="249240"/>
                </a:xfrm>
              </p:grpSpPr>
              <p:sp>
                <p:nvSpPr>
                  <p:cNvPr id="4557" name="Google Shape;4557;p5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8" name="Google Shape;4558;p55"/>
                  <p:cNvGrpSpPr/>
                  <p:nvPr/>
                </p:nvGrpSpPr>
                <p:grpSpPr>
                  <a:xfrm>
                    <a:off x="1501054" y="3655851"/>
                    <a:ext cx="155286" cy="198867"/>
                    <a:chOff x="1501054" y="3655851"/>
                    <a:chExt cx="155286" cy="198867"/>
                  </a:xfrm>
                </p:grpSpPr>
                <p:sp>
                  <p:nvSpPr>
                    <p:cNvPr id="4559" name="Google Shape;4559;p5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61" name="Google Shape;4561;p55"/>
              <p:cNvGrpSpPr/>
              <p:nvPr/>
            </p:nvGrpSpPr>
            <p:grpSpPr>
              <a:xfrm>
                <a:off x="724986" y="3800594"/>
                <a:ext cx="532950" cy="302090"/>
                <a:chOff x="724986" y="3800594"/>
                <a:chExt cx="532950" cy="302090"/>
              </a:xfrm>
            </p:grpSpPr>
            <p:grpSp>
              <p:nvGrpSpPr>
                <p:cNvPr id="4562" name="Google Shape;4562;p55"/>
                <p:cNvGrpSpPr/>
                <p:nvPr/>
              </p:nvGrpSpPr>
              <p:grpSpPr>
                <a:xfrm>
                  <a:off x="724986" y="4044367"/>
                  <a:ext cx="181314" cy="25626"/>
                  <a:chOff x="724986" y="4044367"/>
                  <a:chExt cx="181314" cy="25626"/>
                </a:xfrm>
              </p:grpSpPr>
              <p:sp>
                <p:nvSpPr>
                  <p:cNvPr id="4563" name="Google Shape;4563;p5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55"/>
                <p:cNvGrpSpPr/>
                <p:nvPr/>
              </p:nvGrpSpPr>
              <p:grpSpPr>
                <a:xfrm>
                  <a:off x="906290" y="3800594"/>
                  <a:ext cx="351646" cy="302090"/>
                  <a:chOff x="906290" y="3800594"/>
                  <a:chExt cx="351646" cy="302090"/>
                </a:xfrm>
              </p:grpSpPr>
              <p:grpSp>
                <p:nvGrpSpPr>
                  <p:cNvPr id="4566" name="Google Shape;4566;p55"/>
                  <p:cNvGrpSpPr/>
                  <p:nvPr/>
                </p:nvGrpSpPr>
                <p:grpSpPr>
                  <a:xfrm>
                    <a:off x="1084172" y="3842857"/>
                    <a:ext cx="173764" cy="217131"/>
                    <a:chOff x="1084172" y="3842857"/>
                    <a:chExt cx="173764" cy="217131"/>
                  </a:xfrm>
                </p:grpSpPr>
                <p:grpSp>
                  <p:nvGrpSpPr>
                    <p:cNvPr id="4567" name="Google Shape;4567;p55"/>
                    <p:cNvGrpSpPr/>
                    <p:nvPr/>
                  </p:nvGrpSpPr>
                  <p:grpSpPr>
                    <a:xfrm>
                      <a:off x="1156862" y="3936509"/>
                      <a:ext cx="101073" cy="25622"/>
                      <a:chOff x="1156862" y="3936509"/>
                      <a:chExt cx="101073" cy="25622"/>
                    </a:xfrm>
                  </p:grpSpPr>
                  <p:sp>
                    <p:nvSpPr>
                      <p:cNvPr id="4568" name="Google Shape;4568;p5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0" name="Google Shape;4570;p5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1" name="Google Shape;4571;p5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55"/>
                <p:cNvGrpSpPr/>
                <p:nvPr/>
              </p:nvGrpSpPr>
              <p:grpSpPr>
                <a:xfrm>
                  <a:off x="724986" y="3830189"/>
                  <a:ext cx="189533" cy="25626"/>
                  <a:chOff x="724986" y="3830189"/>
                  <a:chExt cx="189533" cy="25626"/>
                </a:xfrm>
              </p:grpSpPr>
              <p:sp>
                <p:nvSpPr>
                  <p:cNvPr id="4574" name="Google Shape;4574;p5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576" name="Google Shape;4576;p55"/>
          <p:cNvGrpSpPr/>
          <p:nvPr/>
        </p:nvGrpSpPr>
        <p:grpSpPr>
          <a:xfrm>
            <a:off x="2249438" y="2249669"/>
            <a:ext cx="948701" cy="935378"/>
            <a:chOff x="2253298" y="2428317"/>
            <a:chExt cx="948701" cy="935378"/>
          </a:xfrm>
        </p:grpSpPr>
        <p:sp>
          <p:nvSpPr>
            <p:cNvPr id="4577" name="Google Shape;4577;p5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3" name="Shape 4613"/>
        <p:cNvGrpSpPr/>
        <p:nvPr/>
      </p:nvGrpSpPr>
      <p:grpSpPr>
        <a:xfrm>
          <a:off x="0" y="0"/>
          <a:ext cx="0" cy="0"/>
          <a:chOff x="0" y="0"/>
          <a:chExt cx="0" cy="0"/>
        </a:xfrm>
      </p:grpSpPr>
      <p:grpSp>
        <p:nvGrpSpPr>
          <p:cNvPr id="4614" name="Google Shape;4614;p56"/>
          <p:cNvGrpSpPr/>
          <p:nvPr/>
        </p:nvGrpSpPr>
        <p:grpSpPr>
          <a:xfrm>
            <a:off x="3339745" y="952988"/>
            <a:ext cx="2363393" cy="1017867"/>
            <a:chOff x="3292400" y="1219146"/>
            <a:chExt cx="2615240" cy="1110239"/>
          </a:xfrm>
        </p:grpSpPr>
        <p:sp>
          <p:nvSpPr>
            <p:cNvPr id="4615" name="Google Shape;4615;p5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616" name="Google Shape;4616;p5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17" name="Google Shape;4617;p5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618" name="Google Shape;4618;p5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619" name="Google Shape;4619;p5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620" name="Google Shape;4620;p5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621" name="Google Shape;4621;p5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622" name="Google Shape;4622;p5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623" name="Google Shape;4623;p5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624" name="Google Shape;4624;p5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625" name="Google Shape;4625;p5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626" name="Google Shape;4626;p5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627" name="Google Shape;4627;p5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628" name="Google Shape;4628;p5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629" name="Google Shape;4629;p56"/>
            <p:cNvGrpSpPr/>
            <p:nvPr/>
          </p:nvGrpSpPr>
          <p:grpSpPr>
            <a:xfrm>
              <a:off x="3748438" y="1378608"/>
              <a:ext cx="2159202" cy="903971"/>
              <a:chOff x="1683525" y="2179850"/>
              <a:chExt cx="4519050" cy="2134525"/>
            </a:xfrm>
          </p:grpSpPr>
          <p:sp>
            <p:nvSpPr>
              <p:cNvPr id="4630" name="Google Shape;4630;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1" name="Google Shape;4631;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2" name="Google Shape;4632;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3" name="Google Shape;4633;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4" name="Google Shape;4634;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5" name="Google Shape;4635;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6" name="Google Shape;4636;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7" name="Google Shape;4637;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8" name="Google Shape;4638;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39" name="Google Shape;4639;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40" name="Google Shape;4640;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41" name="Google Shape;4641;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642" name="Google Shape;4642;p56"/>
          <p:cNvGraphicFramePr/>
          <p:nvPr/>
        </p:nvGraphicFramePr>
        <p:xfrm>
          <a:off x="5935838" y="2130461"/>
          <a:ext cx="3000000" cy="3000000"/>
        </p:xfrm>
        <a:graphic>
          <a:graphicData uri="http://schemas.openxmlformats.org/drawingml/2006/table">
            <a:tbl>
              <a:tblPr>
                <a:noFill/>
                <a:tableStyleId>{5079FFC8-C349-4186-A363-38E6C22C3BAC}</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643" name="Google Shape;4643;p56"/>
          <p:cNvGrpSpPr/>
          <p:nvPr/>
        </p:nvGrpSpPr>
        <p:grpSpPr>
          <a:xfrm>
            <a:off x="5935948" y="3189058"/>
            <a:ext cx="2496964" cy="1001454"/>
            <a:chOff x="1919611" y="789980"/>
            <a:chExt cx="1474179" cy="606868"/>
          </a:xfrm>
        </p:grpSpPr>
        <p:cxnSp>
          <p:nvCxnSpPr>
            <p:cNvPr id="4644" name="Google Shape;4644;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45" name="Google Shape;4645;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46" name="Google Shape;4646;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647" name="Google Shape;4647;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648" name="Google Shape;4648;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649" name="Google Shape;4649;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650" name="Google Shape;4650;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651" name="Google Shape;4651;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6"/>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658" name="Google Shape;4658;p56"/>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659" name="Google Shape;4659;p56"/>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660" name="Google Shape;4660;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56"/>
          <p:cNvGrpSpPr/>
          <p:nvPr/>
        </p:nvGrpSpPr>
        <p:grpSpPr>
          <a:xfrm>
            <a:off x="712562" y="998017"/>
            <a:ext cx="2394370" cy="976502"/>
            <a:chOff x="749309" y="1112739"/>
            <a:chExt cx="2371603" cy="976502"/>
          </a:xfrm>
        </p:grpSpPr>
        <p:sp>
          <p:nvSpPr>
            <p:cNvPr id="4662" name="Google Shape;4662;p5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694" name="Google Shape;4694;p56"/>
          <p:cNvGraphicFramePr/>
          <p:nvPr/>
        </p:nvGraphicFramePr>
        <p:xfrm>
          <a:off x="5935863" y="996311"/>
          <a:ext cx="3000000" cy="3000000"/>
        </p:xfrm>
        <a:graphic>
          <a:graphicData uri="http://schemas.openxmlformats.org/drawingml/2006/table">
            <a:tbl>
              <a:tblPr>
                <a:noFill/>
                <a:tableStyleId>{5079FFC8-C349-4186-A363-38E6C22C3BAC}</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695" name="Google Shape;4695;p56"/>
          <p:cNvGraphicFramePr/>
          <p:nvPr/>
        </p:nvGraphicFramePr>
        <p:xfrm>
          <a:off x="3342575" y="2130461"/>
          <a:ext cx="3000000" cy="3000000"/>
        </p:xfrm>
        <a:graphic>
          <a:graphicData uri="http://schemas.openxmlformats.org/drawingml/2006/table">
            <a:tbl>
              <a:tblPr>
                <a:noFill/>
                <a:tableStyleId>{5079FFC8-C349-4186-A363-38E6C22C3BAC}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96" name="Google Shape;4696;p56"/>
          <p:cNvGrpSpPr/>
          <p:nvPr/>
        </p:nvGrpSpPr>
        <p:grpSpPr>
          <a:xfrm>
            <a:off x="4086505" y="2517104"/>
            <a:ext cx="1517436" cy="74460"/>
            <a:chOff x="3980086" y="2804397"/>
            <a:chExt cx="1227600" cy="66900"/>
          </a:xfrm>
        </p:grpSpPr>
        <p:sp>
          <p:nvSpPr>
            <p:cNvPr id="4697" name="Google Shape;4697;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56"/>
          <p:cNvGrpSpPr/>
          <p:nvPr/>
        </p:nvGrpSpPr>
        <p:grpSpPr>
          <a:xfrm>
            <a:off x="4711569" y="2809692"/>
            <a:ext cx="892956" cy="74460"/>
            <a:chOff x="3980086" y="2804397"/>
            <a:chExt cx="1227600" cy="66900"/>
          </a:xfrm>
        </p:grpSpPr>
        <p:sp>
          <p:nvSpPr>
            <p:cNvPr id="4700" name="Google Shape;4700;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56"/>
          <p:cNvGrpSpPr/>
          <p:nvPr/>
        </p:nvGrpSpPr>
        <p:grpSpPr>
          <a:xfrm>
            <a:off x="3344661" y="3168575"/>
            <a:ext cx="2363244" cy="1005943"/>
            <a:chOff x="3358415" y="3361302"/>
            <a:chExt cx="2363244" cy="1024695"/>
          </a:xfrm>
        </p:grpSpPr>
        <p:grpSp>
          <p:nvGrpSpPr>
            <p:cNvPr id="4703" name="Google Shape;4703;p56"/>
            <p:cNvGrpSpPr/>
            <p:nvPr/>
          </p:nvGrpSpPr>
          <p:grpSpPr>
            <a:xfrm>
              <a:off x="3358415" y="3361302"/>
              <a:ext cx="441300" cy="1024695"/>
              <a:chOff x="3358415" y="3361302"/>
              <a:chExt cx="441300" cy="1024695"/>
            </a:xfrm>
          </p:grpSpPr>
          <p:sp>
            <p:nvSpPr>
              <p:cNvPr id="4704" name="Google Shape;4704;p5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56"/>
            <p:cNvGrpSpPr/>
            <p:nvPr/>
          </p:nvGrpSpPr>
          <p:grpSpPr>
            <a:xfrm>
              <a:off x="3838901" y="3361302"/>
              <a:ext cx="441300" cy="1024695"/>
              <a:chOff x="3838901" y="3361302"/>
              <a:chExt cx="441300" cy="1024695"/>
            </a:xfrm>
          </p:grpSpPr>
          <p:sp>
            <p:nvSpPr>
              <p:cNvPr id="4711" name="Google Shape;4711;p5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56"/>
            <p:cNvGrpSpPr/>
            <p:nvPr/>
          </p:nvGrpSpPr>
          <p:grpSpPr>
            <a:xfrm>
              <a:off x="4319387" y="3361302"/>
              <a:ext cx="441300" cy="1024695"/>
              <a:chOff x="4319387" y="3361302"/>
              <a:chExt cx="441300" cy="1024695"/>
            </a:xfrm>
          </p:grpSpPr>
          <p:sp>
            <p:nvSpPr>
              <p:cNvPr id="4718" name="Google Shape;4718;p5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56"/>
            <p:cNvGrpSpPr/>
            <p:nvPr/>
          </p:nvGrpSpPr>
          <p:grpSpPr>
            <a:xfrm>
              <a:off x="4799873" y="3361302"/>
              <a:ext cx="441300" cy="1024695"/>
              <a:chOff x="4799873" y="3361302"/>
              <a:chExt cx="441300" cy="1024695"/>
            </a:xfrm>
          </p:grpSpPr>
          <p:sp>
            <p:nvSpPr>
              <p:cNvPr id="4725" name="Google Shape;4725;p5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56"/>
            <p:cNvGrpSpPr/>
            <p:nvPr/>
          </p:nvGrpSpPr>
          <p:grpSpPr>
            <a:xfrm>
              <a:off x="5280360" y="3361302"/>
              <a:ext cx="441300" cy="1024695"/>
              <a:chOff x="5280360" y="3361302"/>
              <a:chExt cx="441300" cy="1024695"/>
            </a:xfrm>
          </p:grpSpPr>
          <p:sp>
            <p:nvSpPr>
              <p:cNvPr id="4732" name="Google Shape;4732;p5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738" name="Google Shape;4738;p56"/>
          <p:cNvGraphicFramePr/>
          <p:nvPr/>
        </p:nvGraphicFramePr>
        <p:xfrm>
          <a:off x="711088" y="2130461"/>
          <a:ext cx="3000000" cy="3000000"/>
        </p:xfrm>
        <a:graphic>
          <a:graphicData uri="http://schemas.openxmlformats.org/drawingml/2006/table">
            <a:tbl>
              <a:tblPr>
                <a:noFill/>
                <a:tableStyleId>{5079FFC8-C349-4186-A363-38E6C22C3BAC}</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739" name="Google Shape;4739;p56"/>
          <p:cNvGrpSpPr/>
          <p:nvPr/>
        </p:nvGrpSpPr>
        <p:grpSpPr>
          <a:xfrm>
            <a:off x="712613" y="3180186"/>
            <a:ext cx="2403614" cy="1005900"/>
            <a:chOff x="726450" y="3372825"/>
            <a:chExt cx="2403614" cy="1005900"/>
          </a:xfrm>
        </p:grpSpPr>
        <p:grpSp>
          <p:nvGrpSpPr>
            <p:cNvPr id="4740" name="Google Shape;4740;p56"/>
            <p:cNvGrpSpPr/>
            <p:nvPr/>
          </p:nvGrpSpPr>
          <p:grpSpPr>
            <a:xfrm>
              <a:off x="726450" y="3696000"/>
              <a:ext cx="2403614" cy="500898"/>
              <a:chOff x="726450" y="3696000"/>
              <a:chExt cx="2403614" cy="500898"/>
            </a:xfrm>
          </p:grpSpPr>
          <p:sp>
            <p:nvSpPr>
              <p:cNvPr id="4741" name="Google Shape;4741;p5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42" name="Google Shape;4742;p5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43" name="Google Shape;4743;p56"/>
            <p:cNvGrpSpPr/>
            <p:nvPr/>
          </p:nvGrpSpPr>
          <p:grpSpPr>
            <a:xfrm>
              <a:off x="1348050" y="3372825"/>
              <a:ext cx="1720425" cy="1005900"/>
              <a:chOff x="1348050" y="3372825"/>
              <a:chExt cx="1720425" cy="1005900"/>
            </a:xfrm>
          </p:grpSpPr>
          <p:sp>
            <p:nvSpPr>
              <p:cNvPr id="4744" name="Google Shape;4744;p5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45" name="Google Shape;4745;p5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46" name="Google Shape;4746;p5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47" name="Google Shape;4747;p5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48" name="Google Shape;4748;p5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49" name="Google Shape;4749;p56"/>
            <p:cNvGrpSpPr/>
            <p:nvPr/>
          </p:nvGrpSpPr>
          <p:grpSpPr>
            <a:xfrm>
              <a:off x="1455707" y="3731058"/>
              <a:ext cx="1491150" cy="417657"/>
              <a:chOff x="1455707" y="3731058"/>
              <a:chExt cx="1491150" cy="417657"/>
            </a:xfrm>
          </p:grpSpPr>
          <p:grpSp>
            <p:nvGrpSpPr>
              <p:cNvPr id="4750" name="Google Shape;4750;p56"/>
              <p:cNvGrpSpPr/>
              <p:nvPr/>
            </p:nvGrpSpPr>
            <p:grpSpPr>
              <a:xfrm>
                <a:off x="1472938" y="3745828"/>
                <a:ext cx="72126" cy="53788"/>
                <a:chOff x="1472938" y="3745828"/>
                <a:chExt cx="72126" cy="53788"/>
              </a:xfrm>
            </p:grpSpPr>
            <p:sp>
              <p:nvSpPr>
                <p:cNvPr id="4751" name="Google Shape;4751;p5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56"/>
              <p:cNvGrpSpPr/>
              <p:nvPr/>
            </p:nvGrpSpPr>
            <p:grpSpPr>
              <a:xfrm>
                <a:off x="1819181" y="4089633"/>
                <a:ext cx="72126" cy="53788"/>
                <a:chOff x="1819181" y="4089633"/>
                <a:chExt cx="72126" cy="53788"/>
              </a:xfrm>
            </p:grpSpPr>
            <p:sp>
              <p:nvSpPr>
                <p:cNvPr id="4754" name="Google Shape;4754;p5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56"/>
              <p:cNvGrpSpPr/>
              <p:nvPr/>
            </p:nvGrpSpPr>
            <p:grpSpPr>
              <a:xfrm>
                <a:off x="1455707" y="4084171"/>
                <a:ext cx="64321" cy="64544"/>
                <a:chOff x="1455707" y="4084171"/>
                <a:chExt cx="64321" cy="64544"/>
              </a:xfrm>
            </p:grpSpPr>
            <p:sp>
              <p:nvSpPr>
                <p:cNvPr id="4757" name="Google Shape;4757;p5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56"/>
              <p:cNvGrpSpPr/>
              <p:nvPr/>
            </p:nvGrpSpPr>
            <p:grpSpPr>
              <a:xfrm>
                <a:off x="1818610" y="3731058"/>
                <a:ext cx="64321" cy="64544"/>
                <a:chOff x="1818610" y="3731058"/>
                <a:chExt cx="64321" cy="64544"/>
              </a:xfrm>
            </p:grpSpPr>
            <p:sp>
              <p:nvSpPr>
                <p:cNvPr id="4760" name="Google Shape;4760;p5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 name="Google Shape;4762;p56"/>
              <p:cNvGrpSpPr/>
              <p:nvPr/>
            </p:nvGrpSpPr>
            <p:grpSpPr>
              <a:xfrm>
                <a:off x="2172491" y="4089633"/>
                <a:ext cx="72126" cy="53788"/>
                <a:chOff x="2172491" y="4089633"/>
                <a:chExt cx="72126" cy="53788"/>
              </a:xfrm>
            </p:grpSpPr>
            <p:sp>
              <p:nvSpPr>
                <p:cNvPr id="4763" name="Google Shape;4763;p5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56"/>
              <p:cNvGrpSpPr/>
              <p:nvPr/>
            </p:nvGrpSpPr>
            <p:grpSpPr>
              <a:xfrm>
                <a:off x="2171920" y="3731058"/>
                <a:ext cx="64321" cy="64544"/>
                <a:chOff x="2171920" y="3731058"/>
                <a:chExt cx="64321" cy="64544"/>
              </a:xfrm>
            </p:grpSpPr>
            <p:sp>
              <p:nvSpPr>
                <p:cNvPr id="4766" name="Google Shape;4766;p5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56"/>
              <p:cNvGrpSpPr/>
              <p:nvPr/>
            </p:nvGrpSpPr>
            <p:grpSpPr>
              <a:xfrm>
                <a:off x="2874730" y="3745828"/>
                <a:ext cx="72126" cy="53788"/>
                <a:chOff x="2874730" y="3745828"/>
                <a:chExt cx="72126" cy="53788"/>
              </a:xfrm>
            </p:grpSpPr>
            <p:sp>
              <p:nvSpPr>
                <p:cNvPr id="4769" name="Google Shape;4769;p5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56"/>
              <p:cNvGrpSpPr/>
              <p:nvPr/>
            </p:nvGrpSpPr>
            <p:grpSpPr>
              <a:xfrm>
                <a:off x="2878589" y="4081481"/>
                <a:ext cx="64321" cy="64544"/>
                <a:chOff x="2878589" y="4081481"/>
                <a:chExt cx="64321" cy="64544"/>
              </a:xfrm>
            </p:grpSpPr>
            <p:sp>
              <p:nvSpPr>
                <p:cNvPr id="4772" name="Google Shape;4772;p5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56"/>
              <p:cNvGrpSpPr/>
              <p:nvPr/>
            </p:nvGrpSpPr>
            <p:grpSpPr>
              <a:xfrm>
                <a:off x="2525796" y="4089633"/>
                <a:ext cx="72126" cy="53788"/>
                <a:chOff x="2525796" y="4089633"/>
                <a:chExt cx="72126" cy="53788"/>
              </a:xfrm>
            </p:grpSpPr>
            <p:sp>
              <p:nvSpPr>
                <p:cNvPr id="4775" name="Google Shape;4775;p5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56"/>
              <p:cNvGrpSpPr/>
              <p:nvPr/>
            </p:nvGrpSpPr>
            <p:grpSpPr>
              <a:xfrm>
                <a:off x="2525225" y="3731058"/>
                <a:ext cx="64321" cy="64544"/>
                <a:chOff x="2525225" y="3731058"/>
                <a:chExt cx="64321" cy="64544"/>
              </a:xfrm>
            </p:grpSpPr>
            <p:sp>
              <p:nvSpPr>
                <p:cNvPr id="4778" name="Google Shape;4778;p5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3" name="Shape 4783"/>
        <p:cNvGrpSpPr/>
        <p:nvPr/>
      </p:nvGrpSpPr>
      <p:grpSpPr>
        <a:xfrm>
          <a:off x="0" y="0"/>
          <a:ext cx="0" cy="0"/>
          <a:chOff x="0" y="0"/>
          <a:chExt cx="0" cy="0"/>
        </a:xfrm>
      </p:grpSpPr>
      <p:grpSp>
        <p:nvGrpSpPr>
          <p:cNvPr id="4784" name="Google Shape;4784;p57"/>
          <p:cNvGrpSpPr/>
          <p:nvPr/>
        </p:nvGrpSpPr>
        <p:grpSpPr>
          <a:xfrm>
            <a:off x="5780153" y="1859606"/>
            <a:ext cx="671400" cy="674856"/>
            <a:chOff x="5780148" y="1859605"/>
            <a:chExt cx="671400" cy="674856"/>
          </a:xfrm>
        </p:grpSpPr>
        <p:sp>
          <p:nvSpPr>
            <p:cNvPr id="4785" name="Google Shape;4785;p57"/>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57"/>
          <p:cNvGrpSpPr/>
          <p:nvPr/>
        </p:nvGrpSpPr>
        <p:grpSpPr>
          <a:xfrm>
            <a:off x="716996" y="971307"/>
            <a:ext cx="845921" cy="690752"/>
            <a:chOff x="732428" y="1198513"/>
            <a:chExt cx="845921" cy="690752"/>
          </a:xfrm>
        </p:grpSpPr>
        <p:grpSp>
          <p:nvGrpSpPr>
            <p:cNvPr id="4790" name="Google Shape;4790;p57"/>
            <p:cNvGrpSpPr/>
            <p:nvPr/>
          </p:nvGrpSpPr>
          <p:grpSpPr>
            <a:xfrm>
              <a:off x="823030" y="1198513"/>
              <a:ext cx="755319" cy="690752"/>
              <a:chOff x="823030" y="1198513"/>
              <a:chExt cx="755319" cy="690752"/>
            </a:xfrm>
          </p:grpSpPr>
          <p:sp>
            <p:nvSpPr>
              <p:cNvPr id="4791" name="Google Shape;4791;p5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57"/>
            <p:cNvGrpSpPr/>
            <p:nvPr/>
          </p:nvGrpSpPr>
          <p:grpSpPr>
            <a:xfrm>
              <a:off x="732428" y="1239937"/>
              <a:ext cx="739912" cy="607886"/>
              <a:chOff x="732428" y="1239937"/>
              <a:chExt cx="739912" cy="607886"/>
            </a:xfrm>
          </p:grpSpPr>
          <p:sp>
            <p:nvSpPr>
              <p:cNvPr id="4794" name="Google Shape;4794;p5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57"/>
            <p:cNvGrpSpPr/>
            <p:nvPr/>
          </p:nvGrpSpPr>
          <p:grpSpPr>
            <a:xfrm>
              <a:off x="732428" y="1277018"/>
              <a:ext cx="702832" cy="533758"/>
              <a:chOff x="732428" y="1277018"/>
              <a:chExt cx="702832" cy="533758"/>
            </a:xfrm>
          </p:grpSpPr>
          <p:sp>
            <p:nvSpPr>
              <p:cNvPr id="4797" name="Google Shape;4797;p5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9" name="Google Shape;4799;p57"/>
            <p:cNvGrpSpPr/>
            <p:nvPr/>
          </p:nvGrpSpPr>
          <p:grpSpPr>
            <a:xfrm>
              <a:off x="931170" y="1306653"/>
              <a:ext cx="647179" cy="474455"/>
              <a:chOff x="931170" y="1306653"/>
              <a:chExt cx="647179" cy="474455"/>
            </a:xfrm>
          </p:grpSpPr>
          <p:sp>
            <p:nvSpPr>
              <p:cNvPr id="4800" name="Google Shape;4800;p5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2" name="Google Shape;4802;p5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57"/>
          <p:cNvGrpSpPr/>
          <p:nvPr/>
        </p:nvGrpSpPr>
        <p:grpSpPr>
          <a:xfrm>
            <a:off x="3948605" y="971313"/>
            <a:ext cx="634656" cy="699982"/>
            <a:chOff x="5985650" y="2860025"/>
            <a:chExt cx="1396075" cy="1539775"/>
          </a:xfrm>
        </p:grpSpPr>
        <p:sp>
          <p:nvSpPr>
            <p:cNvPr id="4804" name="Google Shape;4804;p5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57"/>
          <p:cNvGrpSpPr/>
          <p:nvPr/>
        </p:nvGrpSpPr>
        <p:grpSpPr>
          <a:xfrm>
            <a:off x="4704254" y="971307"/>
            <a:ext cx="725845" cy="699975"/>
            <a:chOff x="4249973" y="1201875"/>
            <a:chExt cx="1958568" cy="1888762"/>
          </a:xfrm>
        </p:grpSpPr>
        <p:sp>
          <p:nvSpPr>
            <p:cNvPr id="4837" name="Google Shape;4837;p5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8" name="Google Shape;4838;p57"/>
            <p:cNvGrpSpPr/>
            <p:nvPr/>
          </p:nvGrpSpPr>
          <p:grpSpPr>
            <a:xfrm>
              <a:off x="5853086" y="1789142"/>
              <a:ext cx="355454" cy="1048099"/>
              <a:chOff x="5576108" y="2016725"/>
              <a:chExt cx="565200" cy="1666560"/>
            </a:xfrm>
          </p:grpSpPr>
          <p:sp>
            <p:nvSpPr>
              <p:cNvPr id="4839" name="Google Shape;4839;p5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40" name="Google Shape;4840;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57"/>
            <p:cNvGrpSpPr/>
            <p:nvPr/>
          </p:nvGrpSpPr>
          <p:grpSpPr>
            <a:xfrm>
              <a:off x="4869455" y="2691676"/>
              <a:ext cx="1013897" cy="398961"/>
              <a:chOff x="4012057" y="3451825"/>
              <a:chExt cx="1612175" cy="634379"/>
            </a:xfrm>
          </p:grpSpPr>
          <p:sp>
            <p:nvSpPr>
              <p:cNvPr id="4842" name="Google Shape;4842;p5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43" name="Google Shape;4843;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57"/>
            <p:cNvGrpSpPr/>
            <p:nvPr/>
          </p:nvGrpSpPr>
          <p:grpSpPr>
            <a:xfrm>
              <a:off x="4276937" y="2155961"/>
              <a:ext cx="651965" cy="891358"/>
              <a:chOff x="3069908" y="2599997"/>
              <a:chExt cx="1036675" cy="1417328"/>
            </a:xfrm>
          </p:grpSpPr>
          <p:sp>
            <p:nvSpPr>
              <p:cNvPr id="4845" name="Google Shape;4845;p5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46" name="Google Shape;4846;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57"/>
            <p:cNvGrpSpPr/>
            <p:nvPr/>
          </p:nvGrpSpPr>
          <p:grpSpPr>
            <a:xfrm>
              <a:off x="5054918" y="1201875"/>
              <a:ext cx="999548" cy="602711"/>
              <a:chOff x="4306958" y="1082925"/>
              <a:chExt cx="1589359" cy="958358"/>
            </a:xfrm>
          </p:grpSpPr>
          <p:sp>
            <p:nvSpPr>
              <p:cNvPr id="4848" name="Google Shape;4848;p5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49" name="Google Shape;4849;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57"/>
            <p:cNvGrpSpPr/>
            <p:nvPr/>
          </p:nvGrpSpPr>
          <p:grpSpPr>
            <a:xfrm>
              <a:off x="4249973" y="1303451"/>
              <a:ext cx="799317" cy="841334"/>
              <a:chOff x="3027033" y="1244439"/>
              <a:chExt cx="1270977" cy="1337786"/>
            </a:xfrm>
          </p:grpSpPr>
          <p:sp>
            <p:nvSpPr>
              <p:cNvPr id="4851" name="Google Shape;4851;p5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52" name="Google Shape;4852;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3" name="Google Shape;4853;p57"/>
          <p:cNvGrpSpPr/>
          <p:nvPr/>
        </p:nvGrpSpPr>
        <p:grpSpPr>
          <a:xfrm>
            <a:off x="4057119" y="1858087"/>
            <a:ext cx="750769" cy="683784"/>
            <a:chOff x="4204684" y="2104422"/>
            <a:chExt cx="699822" cy="637382"/>
          </a:xfrm>
        </p:grpSpPr>
        <p:grpSp>
          <p:nvGrpSpPr>
            <p:cNvPr id="4854" name="Google Shape;4854;p57"/>
            <p:cNvGrpSpPr/>
            <p:nvPr/>
          </p:nvGrpSpPr>
          <p:grpSpPr>
            <a:xfrm>
              <a:off x="4204684" y="2430067"/>
              <a:ext cx="342957" cy="311738"/>
              <a:chOff x="4204684" y="2430067"/>
              <a:chExt cx="342957" cy="311738"/>
            </a:xfrm>
          </p:grpSpPr>
          <p:sp>
            <p:nvSpPr>
              <p:cNvPr id="4855" name="Google Shape;4855;p5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57"/>
            <p:cNvGrpSpPr/>
            <p:nvPr/>
          </p:nvGrpSpPr>
          <p:grpSpPr>
            <a:xfrm>
              <a:off x="4561586" y="2430067"/>
              <a:ext cx="342920" cy="311738"/>
              <a:chOff x="4561586" y="2430067"/>
              <a:chExt cx="342920" cy="311738"/>
            </a:xfrm>
          </p:grpSpPr>
          <p:sp>
            <p:nvSpPr>
              <p:cNvPr id="4858" name="Google Shape;4858;p5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57"/>
            <p:cNvGrpSpPr/>
            <p:nvPr/>
          </p:nvGrpSpPr>
          <p:grpSpPr>
            <a:xfrm>
              <a:off x="4561586" y="2104422"/>
              <a:ext cx="342920" cy="311738"/>
              <a:chOff x="4561586" y="2104422"/>
              <a:chExt cx="342920" cy="311738"/>
            </a:xfrm>
          </p:grpSpPr>
          <p:sp>
            <p:nvSpPr>
              <p:cNvPr id="4861" name="Google Shape;4861;p5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57"/>
            <p:cNvGrpSpPr/>
            <p:nvPr/>
          </p:nvGrpSpPr>
          <p:grpSpPr>
            <a:xfrm>
              <a:off x="4204684" y="2104422"/>
              <a:ext cx="342957" cy="311664"/>
              <a:chOff x="4204684" y="2104422"/>
              <a:chExt cx="342957" cy="311664"/>
            </a:xfrm>
          </p:grpSpPr>
          <p:sp>
            <p:nvSpPr>
              <p:cNvPr id="4864" name="Google Shape;4864;p5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6" name="Google Shape;4866;p57"/>
          <p:cNvGrpSpPr/>
          <p:nvPr/>
        </p:nvGrpSpPr>
        <p:grpSpPr>
          <a:xfrm>
            <a:off x="5521552" y="971301"/>
            <a:ext cx="660591" cy="688867"/>
            <a:chOff x="5830645" y="1267368"/>
            <a:chExt cx="530340" cy="553040"/>
          </a:xfrm>
        </p:grpSpPr>
        <p:sp>
          <p:nvSpPr>
            <p:cNvPr id="4867" name="Google Shape;4867;p5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8" name="Google Shape;4868;p57"/>
            <p:cNvGrpSpPr/>
            <p:nvPr/>
          </p:nvGrpSpPr>
          <p:grpSpPr>
            <a:xfrm>
              <a:off x="5830645" y="1267368"/>
              <a:ext cx="259743" cy="269909"/>
              <a:chOff x="5830645" y="1267368"/>
              <a:chExt cx="259743" cy="269909"/>
            </a:xfrm>
          </p:grpSpPr>
          <p:sp>
            <p:nvSpPr>
              <p:cNvPr id="4869" name="Google Shape;4869;p5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57"/>
            <p:cNvGrpSpPr/>
            <p:nvPr/>
          </p:nvGrpSpPr>
          <p:grpSpPr>
            <a:xfrm>
              <a:off x="6101293" y="1267368"/>
              <a:ext cx="259692" cy="269909"/>
              <a:chOff x="6101293" y="1267368"/>
              <a:chExt cx="259692" cy="269909"/>
            </a:xfrm>
          </p:grpSpPr>
          <p:sp>
            <p:nvSpPr>
              <p:cNvPr id="4872" name="Google Shape;4872;p5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4" name="Google Shape;4874;p57"/>
            <p:cNvGrpSpPr/>
            <p:nvPr/>
          </p:nvGrpSpPr>
          <p:grpSpPr>
            <a:xfrm>
              <a:off x="5830645" y="1550500"/>
              <a:ext cx="259692" cy="269909"/>
              <a:chOff x="5830645" y="1550500"/>
              <a:chExt cx="259692" cy="269909"/>
            </a:xfrm>
          </p:grpSpPr>
          <p:sp>
            <p:nvSpPr>
              <p:cNvPr id="4875" name="Google Shape;4875;p5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7" name="Google Shape;4877;p57"/>
            <p:cNvGrpSpPr/>
            <p:nvPr/>
          </p:nvGrpSpPr>
          <p:grpSpPr>
            <a:xfrm>
              <a:off x="6101293" y="1550500"/>
              <a:ext cx="259692" cy="269909"/>
              <a:chOff x="6101293" y="1550500"/>
              <a:chExt cx="259692" cy="269909"/>
            </a:xfrm>
          </p:grpSpPr>
          <p:sp>
            <p:nvSpPr>
              <p:cNvPr id="4878" name="Google Shape;4878;p5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0" name="Google Shape;4880;p57"/>
          <p:cNvGrpSpPr/>
          <p:nvPr/>
        </p:nvGrpSpPr>
        <p:grpSpPr>
          <a:xfrm>
            <a:off x="723705" y="1861761"/>
            <a:ext cx="697154" cy="679574"/>
            <a:chOff x="2679875" y="2361475"/>
            <a:chExt cx="780425" cy="760575"/>
          </a:xfrm>
        </p:grpSpPr>
        <p:sp>
          <p:nvSpPr>
            <p:cNvPr id="4881" name="Google Shape;4881;p5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57"/>
          <p:cNvGrpSpPr/>
          <p:nvPr/>
        </p:nvGrpSpPr>
        <p:grpSpPr>
          <a:xfrm>
            <a:off x="3122864" y="971353"/>
            <a:ext cx="735829" cy="684547"/>
            <a:chOff x="3351965" y="1148808"/>
            <a:chExt cx="750770" cy="698375"/>
          </a:xfrm>
        </p:grpSpPr>
        <p:grpSp>
          <p:nvGrpSpPr>
            <p:cNvPr id="4888" name="Google Shape;4888;p57"/>
            <p:cNvGrpSpPr/>
            <p:nvPr/>
          </p:nvGrpSpPr>
          <p:grpSpPr>
            <a:xfrm>
              <a:off x="3586796" y="1148808"/>
              <a:ext cx="294857" cy="286830"/>
              <a:chOff x="3750225" y="1774000"/>
              <a:chExt cx="149575" cy="145525"/>
            </a:xfrm>
          </p:grpSpPr>
          <p:sp>
            <p:nvSpPr>
              <p:cNvPr id="4889" name="Google Shape;4889;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57"/>
            <p:cNvGrpSpPr/>
            <p:nvPr/>
          </p:nvGrpSpPr>
          <p:grpSpPr>
            <a:xfrm>
              <a:off x="3779245" y="1375768"/>
              <a:ext cx="323490" cy="286978"/>
              <a:chOff x="3847850" y="1889150"/>
              <a:chExt cx="164100" cy="145600"/>
            </a:xfrm>
          </p:grpSpPr>
          <p:sp>
            <p:nvSpPr>
              <p:cNvPr id="4892" name="Google Shape;4892;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57"/>
            <p:cNvGrpSpPr/>
            <p:nvPr/>
          </p:nvGrpSpPr>
          <p:grpSpPr>
            <a:xfrm>
              <a:off x="3351965" y="1330435"/>
              <a:ext cx="295449" cy="285401"/>
              <a:chOff x="3631100" y="1866150"/>
              <a:chExt cx="149875" cy="144800"/>
            </a:xfrm>
          </p:grpSpPr>
          <p:sp>
            <p:nvSpPr>
              <p:cNvPr id="4895" name="Google Shape;4895;p5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57"/>
            <p:cNvGrpSpPr/>
            <p:nvPr/>
          </p:nvGrpSpPr>
          <p:grpSpPr>
            <a:xfrm>
              <a:off x="3548208" y="1560352"/>
              <a:ext cx="294808" cy="286830"/>
              <a:chOff x="3730650" y="1982800"/>
              <a:chExt cx="149550" cy="145525"/>
            </a:xfrm>
          </p:grpSpPr>
          <p:sp>
            <p:nvSpPr>
              <p:cNvPr id="4898" name="Google Shape;4898;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0" name="Google Shape;4900;p57"/>
          <p:cNvGrpSpPr/>
          <p:nvPr/>
        </p:nvGrpSpPr>
        <p:grpSpPr>
          <a:xfrm>
            <a:off x="7624517" y="971307"/>
            <a:ext cx="804565" cy="677795"/>
            <a:chOff x="7636443" y="1204988"/>
            <a:chExt cx="804565" cy="677795"/>
          </a:xfrm>
        </p:grpSpPr>
        <p:grpSp>
          <p:nvGrpSpPr>
            <p:cNvPr id="4901" name="Google Shape;4901;p57"/>
            <p:cNvGrpSpPr/>
            <p:nvPr/>
          </p:nvGrpSpPr>
          <p:grpSpPr>
            <a:xfrm>
              <a:off x="7636443" y="1509705"/>
              <a:ext cx="804565" cy="373078"/>
              <a:chOff x="7636443" y="1509705"/>
              <a:chExt cx="804565" cy="373078"/>
            </a:xfrm>
          </p:grpSpPr>
          <p:sp>
            <p:nvSpPr>
              <p:cNvPr id="4902" name="Google Shape;4902;p5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57"/>
            <p:cNvGrpSpPr/>
            <p:nvPr/>
          </p:nvGrpSpPr>
          <p:grpSpPr>
            <a:xfrm>
              <a:off x="7636443" y="1408133"/>
              <a:ext cx="804565" cy="373078"/>
              <a:chOff x="7636443" y="1408133"/>
              <a:chExt cx="804565" cy="373078"/>
            </a:xfrm>
          </p:grpSpPr>
          <p:sp>
            <p:nvSpPr>
              <p:cNvPr id="4905" name="Google Shape;4905;p5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57"/>
            <p:cNvGrpSpPr/>
            <p:nvPr/>
          </p:nvGrpSpPr>
          <p:grpSpPr>
            <a:xfrm>
              <a:off x="7636443" y="1306560"/>
              <a:ext cx="804565" cy="373078"/>
              <a:chOff x="7636443" y="1306560"/>
              <a:chExt cx="804565" cy="373078"/>
            </a:xfrm>
          </p:grpSpPr>
          <p:sp>
            <p:nvSpPr>
              <p:cNvPr id="4908" name="Google Shape;4908;p5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57"/>
            <p:cNvGrpSpPr/>
            <p:nvPr/>
          </p:nvGrpSpPr>
          <p:grpSpPr>
            <a:xfrm>
              <a:off x="7636443" y="1204988"/>
              <a:ext cx="804565" cy="373078"/>
              <a:chOff x="7636443" y="1204988"/>
              <a:chExt cx="804565" cy="373078"/>
            </a:xfrm>
          </p:grpSpPr>
          <p:sp>
            <p:nvSpPr>
              <p:cNvPr id="4911" name="Google Shape;4911;p5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3" name="Google Shape;4913;p57"/>
          <p:cNvGrpSpPr/>
          <p:nvPr/>
        </p:nvGrpSpPr>
        <p:grpSpPr>
          <a:xfrm>
            <a:off x="4963363" y="1878721"/>
            <a:ext cx="661339" cy="661188"/>
            <a:chOff x="3990000" y="975400"/>
            <a:chExt cx="3934200" cy="3933300"/>
          </a:xfrm>
        </p:grpSpPr>
        <p:sp>
          <p:nvSpPr>
            <p:cNvPr id="4914" name="Google Shape;4914;p5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57"/>
          <p:cNvGrpSpPr/>
          <p:nvPr/>
        </p:nvGrpSpPr>
        <p:grpSpPr>
          <a:xfrm>
            <a:off x="6607011" y="1857359"/>
            <a:ext cx="868881" cy="684241"/>
            <a:chOff x="6598259" y="2078634"/>
            <a:chExt cx="868881" cy="684241"/>
          </a:xfrm>
        </p:grpSpPr>
        <p:sp>
          <p:nvSpPr>
            <p:cNvPr id="4919" name="Google Shape;4919;p5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5" name="Google Shape;4925;p57"/>
            <p:cNvGrpSpPr/>
            <p:nvPr/>
          </p:nvGrpSpPr>
          <p:grpSpPr>
            <a:xfrm>
              <a:off x="6808175" y="2078634"/>
              <a:ext cx="452229" cy="684241"/>
              <a:chOff x="6808175" y="2078634"/>
              <a:chExt cx="452229" cy="684241"/>
            </a:xfrm>
          </p:grpSpPr>
          <p:sp>
            <p:nvSpPr>
              <p:cNvPr id="4926" name="Google Shape;4926;p5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2" name="Google Shape;4932;p57"/>
              <p:cNvGrpSpPr/>
              <p:nvPr/>
            </p:nvGrpSpPr>
            <p:grpSpPr>
              <a:xfrm>
                <a:off x="6821586" y="2078634"/>
                <a:ext cx="426871" cy="684241"/>
                <a:chOff x="6821586" y="2078634"/>
                <a:chExt cx="426871" cy="684241"/>
              </a:xfrm>
            </p:grpSpPr>
            <p:grpSp>
              <p:nvGrpSpPr>
                <p:cNvPr id="4933" name="Google Shape;4933;p57"/>
                <p:cNvGrpSpPr/>
                <p:nvPr/>
              </p:nvGrpSpPr>
              <p:grpSpPr>
                <a:xfrm>
                  <a:off x="6821586" y="2078634"/>
                  <a:ext cx="426871" cy="684241"/>
                  <a:chOff x="6821586" y="2078634"/>
                  <a:chExt cx="426871" cy="684241"/>
                </a:xfrm>
              </p:grpSpPr>
              <p:sp>
                <p:nvSpPr>
                  <p:cNvPr id="4934" name="Google Shape;4934;p5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3" name="Google Shape;4953;p5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59" name="Google Shape;4959;p57"/>
          <p:cNvGrpSpPr/>
          <p:nvPr/>
        </p:nvGrpSpPr>
        <p:grpSpPr>
          <a:xfrm>
            <a:off x="716994" y="3531369"/>
            <a:ext cx="1340789" cy="640830"/>
            <a:chOff x="238125" y="1151100"/>
            <a:chExt cx="7139450" cy="3412300"/>
          </a:xfrm>
        </p:grpSpPr>
        <p:sp>
          <p:nvSpPr>
            <p:cNvPr id="4960" name="Google Shape;4960;p5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57"/>
          <p:cNvGrpSpPr/>
          <p:nvPr/>
        </p:nvGrpSpPr>
        <p:grpSpPr>
          <a:xfrm>
            <a:off x="5584217" y="2734650"/>
            <a:ext cx="985357" cy="585764"/>
            <a:chOff x="5145061" y="2881789"/>
            <a:chExt cx="1107641" cy="658458"/>
          </a:xfrm>
        </p:grpSpPr>
        <p:grpSp>
          <p:nvGrpSpPr>
            <p:cNvPr id="4973" name="Google Shape;4973;p57"/>
            <p:cNvGrpSpPr/>
            <p:nvPr/>
          </p:nvGrpSpPr>
          <p:grpSpPr>
            <a:xfrm>
              <a:off x="5722989" y="3244587"/>
              <a:ext cx="529713" cy="295659"/>
              <a:chOff x="5722989" y="3244587"/>
              <a:chExt cx="529713" cy="295659"/>
            </a:xfrm>
          </p:grpSpPr>
          <p:sp>
            <p:nvSpPr>
              <p:cNvPr id="4974" name="Google Shape;4974;p5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75" name="Google Shape;4975;p5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76" name="Google Shape;4976;p57"/>
            <p:cNvGrpSpPr/>
            <p:nvPr/>
          </p:nvGrpSpPr>
          <p:grpSpPr>
            <a:xfrm>
              <a:off x="5145061" y="3244587"/>
              <a:ext cx="536807" cy="295659"/>
              <a:chOff x="5145061" y="3244587"/>
              <a:chExt cx="536807" cy="295659"/>
            </a:xfrm>
          </p:grpSpPr>
          <p:sp>
            <p:nvSpPr>
              <p:cNvPr id="4977" name="Google Shape;4977;p5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78" name="Google Shape;4978;p5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79" name="Google Shape;4979;p57"/>
            <p:cNvGrpSpPr/>
            <p:nvPr/>
          </p:nvGrpSpPr>
          <p:grpSpPr>
            <a:xfrm>
              <a:off x="5341327" y="2898245"/>
              <a:ext cx="532309" cy="614891"/>
              <a:chOff x="5341327" y="2898245"/>
              <a:chExt cx="532309" cy="614891"/>
            </a:xfrm>
          </p:grpSpPr>
          <p:sp>
            <p:nvSpPr>
              <p:cNvPr id="4980" name="Google Shape;4980;p5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81" name="Google Shape;4981;p5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82" name="Google Shape;4982;p57"/>
            <p:cNvGrpSpPr/>
            <p:nvPr/>
          </p:nvGrpSpPr>
          <p:grpSpPr>
            <a:xfrm>
              <a:off x="5532290" y="2881789"/>
              <a:ext cx="620516" cy="305456"/>
              <a:chOff x="5532290" y="2881789"/>
              <a:chExt cx="620516" cy="305456"/>
            </a:xfrm>
          </p:grpSpPr>
          <p:sp>
            <p:nvSpPr>
              <p:cNvPr id="4983" name="Google Shape;4983;p5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84" name="Google Shape;4984;p5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985" name="Google Shape;4985;p57"/>
          <p:cNvGrpSpPr/>
          <p:nvPr/>
        </p:nvGrpSpPr>
        <p:grpSpPr>
          <a:xfrm>
            <a:off x="8163140" y="3526708"/>
            <a:ext cx="269068" cy="645491"/>
            <a:chOff x="7026852" y="3311869"/>
            <a:chExt cx="434331" cy="1041954"/>
          </a:xfrm>
        </p:grpSpPr>
        <p:sp>
          <p:nvSpPr>
            <p:cNvPr id="4986" name="Google Shape;4986;p5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57"/>
          <p:cNvGrpSpPr/>
          <p:nvPr/>
        </p:nvGrpSpPr>
        <p:grpSpPr>
          <a:xfrm>
            <a:off x="6179721" y="3565945"/>
            <a:ext cx="293882" cy="293836"/>
            <a:chOff x="4873519" y="3311869"/>
            <a:chExt cx="499374" cy="499296"/>
          </a:xfrm>
        </p:grpSpPr>
        <p:sp>
          <p:nvSpPr>
            <p:cNvPr id="4990" name="Google Shape;4990;p5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57"/>
          <p:cNvGrpSpPr/>
          <p:nvPr/>
        </p:nvGrpSpPr>
        <p:grpSpPr>
          <a:xfrm>
            <a:off x="6179721" y="3878317"/>
            <a:ext cx="293882" cy="293882"/>
            <a:chOff x="4873519" y="3875839"/>
            <a:chExt cx="499374" cy="499374"/>
          </a:xfrm>
        </p:grpSpPr>
        <p:sp>
          <p:nvSpPr>
            <p:cNvPr id="4993" name="Google Shape;4993;p5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57"/>
          <p:cNvGrpSpPr/>
          <p:nvPr/>
        </p:nvGrpSpPr>
        <p:grpSpPr>
          <a:xfrm>
            <a:off x="2410248" y="1850269"/>
            <a:ext cx="698104" cy="698208"/>
            <a:chOff x="2565073" y="2075876"/>
            <a:chExt cx="672482" cy="672518"/>
          </a:xfrm>
        </p:grpSpPr>
        <p:sp>
          <p:nvSpPr>
            <p:cNvPr id="4996" name="Google Shape;4996;p5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57"/>
          <p:cNvGrpSpPr/>
          <p:nvPr/>
        </p:nvGrpSpPr>
        <p:grpSpPr>
          <a:xfrm>
            <a:off x="5633660" y="3534870"/>
            <a:ext cx="438354" cy="637329"/>
            <a:chOff x="1697726" y="3244179"/>
            <a:chExt cx="788124" cy="1146069"/>
          </a:xfrm>
        </p:grpSpPr>
        <p:sp>
          <p:nvSpPr>
            <p:cNvPr id="5003" name="Google Shape;5003;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5" name="Google Shape;5005;p5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6" name="Google Shape;5006;p57"/>
          <p:cNvGrpSpPr/>
          <p:nvPr/>
        </p:nvGrpSpPr>
        <p:grpSpPr>
          <a:xfrm>
            <a:off x="7634874" y="1863232"/>
            <a:ext cx="799565" cy="670282"/>
            <a:chOff x="7617850" y="2063282"/>
            <a:chExt cx="799565" cy="670282"/>
          </a:xfrm>
        </p:grpSpPr>
        <p:cxnSp>
          <p:nvCxnSpPr>
            <p:cNvPr id="5007" name="Google Shape;5007;p5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08" name="Google Shape;5008;p5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09" name="Google Shape;5009;p5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10" name="Google Shape;5010;p5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11" name="Google Shape;5011;p5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012" name="Google Shape;5012;p5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013" name="Google Shape;5013;p57"/>
            <p:cNvGrpSpPr/>
            <p:nvPr/>
          </p:nvGrpSpPr>
          <p:grpSpPr>
            <a:xfrm>
              <a:off x="7734309" y="2063282"/>
              <a:ext cx="570957" cy="620095"/>
              <a:chOff x="7734309" y="2063282"/>
              <a:chExt cx="570957" cy="620095"/>
            </a:xfrm>
          </p:grpSpPr>
          <p:grpSp>
            <p:nvGrpSpPr>
              <p:cNvPr id="5014" name="Google Shape;5014;p57"/>
              <p:cNvGrpSpPr/>
              <p:nvPr/>
            </p:nvGrpSpPr>
            <p:grpSpPr>
              <a:xfrm>
                <a:off x="8031573" y="2063282"/>
                <a:ext cx="273693" cy="620095"/>
                <a:chOff x="8031573" y="2063282"/>
                <a:chExt cx="273693" cy="620095"/>
              </a:xfrm>
            </p:grpSpPr>
            <p:sp>
              <p:nvSpPr>
                <p:cNvPr id="5015" name="Google Shape;5015;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57"/>
              <p:cNvGrpSpPr/>
              <p:nvPr/>
            </p:nvGrpSpPr>
            <p:grpSpPr>
              <a:xfrm flipH="1">
                <a:off x="7734309" y="2063282"/>
                <a:ext cx="273693" cy="620095"/>
                <a:chOff x="8031573" y="2063282"/>
                <a:chExt cx="273693" cy="620095"/>
              </a:xfrm>
            </p:grpSpPr>
            <p:sp>
              <p:nvSpPr>
                <p:cNvPr id="5020" name="Google Shape;5020;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024" name="Google Shape;5024;p5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6" name="Google Shape;5026;p57"/>
          <p:cNvGrpSpPr/>
          <p:nvPr/>
        </p:nvGrpSpPr>
        <p:grpSpPr>
          <a:xfrm>
            <a:off x="7821480" y="2716716"/>
            <a:ext cx="602567" cy="601884"/>
            <a:chOff x="1186975" y="238125"/>
            <a:chExt cx="5244275" cy="5238325"/>
          </a:xfrm>
        </p:grpSpPr>
        <p:sp>
          <p:nvSpPr>
            <p:cNvPr id="5027" name="Google Shape;5027;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57"/>
          <p:cNvGrpSpPr/>
          <p:nvPr/>
        </p:nvGrpSpPr>
        <p:grpSpPr>
          <a:xfrm>
            <a:off x="3264218" y="1856199"/>
            <a:ext cx="651848" cy="687338"/>
            <a:chOff x="3400515" y="2056248"/>
            <a:chExt cx="698134" cy="735987"/>
          </a:xfrm>
        </p:grpSpPr>
        <p:grpSp>
          <p:nvGrpSpPr>
            <p:cNvPr id="5032" name="Google Shape;5032;p57"/>
            <p:cNvGrpSpPr/>
            <p:nvPr/>
          </p:nvGrpSpPr>
          <p:grpSpPr>
            <a:xfrm>
              <a:off x="3400515" y="2283913"/>
              <a:ext cx="312919" cy="219900"/>
              <a:chOff x="3400515" y="2283913"/>
              <a:chExt cx="312919" cy="219900"/>
            </a:xfrm>
          </p:grpSpPr>
          <p:sp>
            <p:nvSpPr>
              <p:cNvPr id="5033" name="Google Shape;5033;p5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34" name="Google Shape;5034;p5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035" name="Google Shape;5035;p57"/>
            <p:cNvGrpSpPr/>
            <p:nvPr/>
          </p:nvGrpSpPr>
          <p:grpSpPr>
            <a:xfrm>
              <a:off x="3547823" y="2461089"/>
              <a:ext cx="219900" cy="331146"/>
              <a:chOff x="3547823" y="2461089"/>
              <a:chExt cx="219900" cy="331146"/>
            </a:xfrm>
          </p:grpSpPr>
          <p:sp>
            <p:nvSpPr>
              <p:cNvPr id="5036" name="Google Shape;5036;p5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37" name="Google Shape;5037;p5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038" name="Google Shape;5038;p57"/>
            <p:cNvGrpSpPr/>
            <p:nvPr/>
          </p:nvGrpSpPr>
          <p:grpSpPr>
            <a:xfrm>
              <a:off x="3734138" y="2461089"/>
              <a:ext cx="219900" cy="331146"/>
              <a:chOff x="3734138" y="2461089"/>
              <a:chExt cx="219900" cy="331146"/>
            </a:xfrm>
          </p:grpSpPr>
          <p:sp>
            <p:nvSpPr>
              <p:cNvPr id="5039" name="Google Shape;5039;p5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40" name="Google Shape;5040;p5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041" name="Google Shape;5041;p57"/>
            <p:cNvGrpSpPr/>
            <p:nvPr/>
          </p:nvGrpSpPr>
          <p:grpSpPr>
            <a:xfrm>
              <a:off x="3787560" y="2281742"/>
              <a:ext cx="311089" cy="219900"/>
              <a:chOff x="3787560" y="2281742"/>
              <a:chExt cx="311089" cy="219900"/>
            </a:xfrm>
          </p:grpSpPr>
          <p:sp>
            <p:nvSpPr>
              <p:cNvPr id="5042" name="Google Shape;5042;p5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43" name="Google Shape;5043;p5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044" name="Google Shape;5044;p57"/>
            <p:cNvGrpSpPr/>
            <p:nvPr/>
          </p:nvGrpSpPr>
          <p:grpSpPr>
            <a:xfrm>
              <a:off x="3637290" y="2056248"/>
              <a:ext cx="219900" cy="330736"/>
              <a:chOff x="3637290" y="2056248"/>
              <a:chExt cx="219900" cy="330736"/>
            </a:xfrm>
          </p:grpSpPr>
          <p:sp>
            <p:nvSpPr>
              <p:cNvPr id="5045" name="Google Shape;5045;p5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046" name="Google Shape;5046;p5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047" name="Google Shape;5047;p57"/>
          <p:cNvGrpSpPr/>
          <p:nvPr/>
        </p:nvGrpSpPr>
        <p:grpSpPr>
          <a:xfrm>
            <a:off x="2555923" y="2726206"/>
            <a:ext cx="1268144" cy="592394"/>
            <a:chOff x="238125" y="1188750"/>
            <a:chExt cx="7140450" cy="3335550"/>
          </a:xfrm>
        </p:grpSpPr>
        <p:sp>
          <p:nvSpPr>
            <p:cNvPr id="5048" name="Google Shape;5048;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57"/>
          <p:cNvGrpSpPr/>
          <p:nvPr/>
        </p:nvGrpSpPr>
        <p:grpSpPr>
          <a:xfrm>
            <a:off x="6663824" y="2728360"/>
            <a:ext cx="1053944" cy="590147"/>
            <a:chOff x="238125" y="1335475"/>
            <a:chExt cx="5418735" cy="3034175"/>
          </a:xfrm>
        </p:grpSpPr>
        <p:sp>
          <p:nvSpPr>
            <p:cNvPr id="5054" name="Google Shape;5054;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57"/>
          <p:cNvGrpSpPr/>
          <p:nvPr/>
        </p:nvGrpSpPr>
        <p:grpSpPr>
          <a:xfrm>
            <a:off x="4094633" y="3533260"/>
            <a:ext cx="1268207" cy="638939"/>
            <a:chOff x="3967651" y="3645904"/>
            <a:chExt cx="1479304" cy="745292"/>
          </a:xfrm>
        </p:grpSpPr>
        <p:grpSp>
          <p:nvGrpSpPr>
            <p:cNvPr id="5058" name="Google Shape;5058;p57"/>
            <p:cNvGrpSpPr/>
            <p:nvPr/>
          </p:nvGrpSpPr>
          <p:grpSpPr>
            <a:xfrm>
              <a:off x="3967651" y="4009026"/>
              <a:ext cx="1479304" cy="382170"/>
              <a:chOff x="3967651" y="4009026"/>
              <a:chExt cx="1479304" cy="382170"/>
            </a:xfrm>
          </p:grpSpPr>
          <p:grpSp>
            <p:nvGrpSpPr>
              <p:cNvPr id="5059" name="Google Shape;5059;p57"/>
              <p:cNvGrpSpPr/>
              <p:nvPr/>
            </p:nvGrpSpPr>
            <p:grpSpPr>
              <a:xfrm>
                <a:off x="4892216" y="4195630"/>
                <a:ext cx="554739" cy="195566"/>
                <a:chOff x="3604375" y="4892160"/>
                <a:chExt cx="1651500" cy="582215"/>
              </a:xfrm>
            </p:grpSpPr>
            <p:sp>
              <p:nvSpPr>
                <p:cNvPr id="5060" name="Google Shape;5060;p5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57"/>
              <p:cNvGrpSpPr/>
              <p:nvPr/>
            </p:nvGrpSpPr>
            <p:grpSpPr>
              <a:xfrm>
                <a:off x="3967651" y="4146303"/>
                <a:ext cx="579402" cy="244893"/>
                <a:chOff x="851875" y="4745310"/>
                <a:chExt cx="1724925" cy="729065"/>
              </a:xfrm>
            </p:grpSpPr>
            <p:sp>
              <p:nvSpPr>
                <p:cNvPr id="5063" name="Google Shape;5063;p5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57"/>
              <p:cNvGrpSpPr/>
              <p:nvPr/>
            </p:nvGrpSpPr>
            <p:grpSpPr>
              <a:xfrm>
                <a:off x="4460753" y="4009026"/>
                <a:ext cx="493110" cy="382170"/>
                <a:chOff x="2319875" y="4336625"/>
                <a:chExt cx="1468025" cy="1137750"/>
              </a:xfrm>
            </p:grpSpPr>
            <p:sp>
              <p:nvSpPr>
                <p:cNvPr id="5066" name="Google Shape;5066;p5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8" name="Google Shape;5068;p57"/>
            <p:cNvGrpSpPr/>
            <p:nvPr/>
          </p:nvGrpSpPr>
          <p:grpSpPr>
            <a:xfrm>
              <a:off x="4479443" y="3645904"/>
              <a:ext cx="455965" cy="388789"/>
              <a:chOff x="2957425" y="238100"/>
              <a:chExt cx="1910200" cy="1628775"/>
            </a:xfrm>
          </p:grpSpPr>
          <p:sp>
            <p:nvSpPr>
              <p:cNvPr id="5069" name="Google Shape;5069;p5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9" name="Google Shape;5079;p57"/>
          <p:cNvGrpSpPr/>
          <p:nvPr/>
        </p:nvGrpSpPr>
        <p:grpSpPr>
          <a:xfrm>
            <a:off x="2480746" y="3534460"/>
            <a:ext cx="1243128" cy="637739"/>
            <a:chOff x="2496310" y="3693351"/>
            <a:chExt cx="1342906" cy="688926"/>
          </a:xfrm>
        </p:grpSpPr>
        <p:grpSp>
          <p:nvGrpSpPr>
            <p:cNvPr id="5080" name="Google Shape;5080;p57"/>
            <p:cNvGrpSpPr/>
            <p:nvPr/>
          </p:nvGrpSpPr>
          <p:grpSpPr>
            <a:xfrm>
              <a:off x="2496310" y="3693351"/>
              <a:ext cx="1342906" cy="688875"/>
              <a:chOff x="2496310" y="3693351"/>
              <a:chExt cx="1342906" cy="688875"/>
            </a:xfrm>
          </p:grpSpPr>
          <p:sp>
            <p:nvSpPr>
              <p:cNvPr id="5081" name="Google Shape;5081;p5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7" name="Google Shape;5087;p57"/>
              <p:cNvCxnSpPr>
                <a:stCxn id="508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088" name="Google Shape;5088;p57"/>
              <p:cNvCxnSpPr>
                <a:stCxn id="508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089" name="Google Shape;5089;p57"/>
              <p:cNvCxnSpPr>
                <a:stCxn id="508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90" name="Google Shape;5090;p57"/>
              <p:cNvCxnSpPr>
                <a:stCxn id="508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91" name="Google Shape;5091;p57"/>
              <p:cNvCxnSpPr>
                <a:stCxn id="508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092" name="Google Shape;5092;p57"/>
            <p:cNvGrpSpPr/>
            <p:nvPr/>
          </p:nvGrpSpPr>
          <p:grpSpPr>
            <a:xfrm>
              <a:off x="2675275" y="3930557"/>
              <a:ext cx="1003306" cy="451719"/>
              <a:chOff x="2675275" y="4174282"/>
              <a:chExt cx="1003306" cy="451719"/>
            </a:xfrm>
          </p:grpSpPr>
          <p:sp>
            <p:nvSpPr>
              <p:cNvPr id="5093" name="Google Shape;5093;p5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6" name="Google Shape;5096;p57"/>
          <p:cNvGrpSpPr/>
          <p:nvPr/>
        </p:nvGrpSpPr>
        <p:grpSpPr>
          <a:xfrm>
            <a:off x="1654417" y="971307"/>
            <a:ext cx="574511" cy="874709"/>
            <a:chOff x="1715404" y="1112080"/>
            <a:chExt cx="642270" cy="977984"/>
          </a:xfrm>
        </p:grpSpPr>
        <p:grpSp>
          <p:nvGrpSpPr>
            <p:cNvPr id="5097" name="Google Shape;5097;p57"/>
            <p:cNvGrpSpPr/>
            <p:nvPr/>
          </p:nvGrpSpPr>
          <p:grpSpPr>
            <a:xfrm>
              <a:off x="1715404" y="1112080"/>
              <a:ext cx="642270" cy="977984"/>
              <a:chOff x="1715404" y="1112080"/>
              <a:chExt cx="642270" cy="977984"/>
            </a:xfrm>
          </p:grpSpPr>
          <p:sp>
            <p:nvSpPr>
              <p:cNvPr id="5098" name="Google Shape;5098;p5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57"/>
            <p:cNvGrpSpPr/>
            <p:nvPr/>
          </p:nvGrpSpPr>
          <p:grpSpPr>
            <a:xfrm>
              <a:off x="1768927" y="1165603"/>
              <a:ext cx="535225" cy="851367"/>
              <a:chOff x="1768927" y="1165603"/>
              <a:chExt cx="535225" cy="851367"/>
            </a:xfrm>
          </p:grpSpPr>
          <p:sp>
            <p:nvSpPr>
              <p:cNvPr id="5101" name="Google Shape;5101;p5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7"/>
            <p:cNvGrpSpPr/>
            <p:nvPr/>
          </p:nvGrpSpPr>
          <p:grpSpPr>
            <a:xfrm>
              <a:off x="1822449" y="1219125"/>
              <a:ext cx="428180" cy="718859"/>
              <a:chOff x="1822449" y="1219125"/>
              <a:chExt cx="428180" cy="718859"/>
            </a:xfrm>
          </p:grpSpPr>
          <p:sp>
            <p:nvSpPr>
              <p:cNvPr id="5104" name="Google Shape;5104;p5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7"/>
            <p:cNvGrpSpPr/>
            <p:nvPr/>
          </p:nvGrpSpPr>
          <p:grpSpPr>
            <a:xfrm>
              <a:off x="1875972" y="1272648"/>
              <a:ext cx="321135" cy="586939"/>
              <a:chOff x="1875972" y="1272648"/>
              <a:chExt cx="321135" cy="586939"/>
            </a:xfrm>
          </p:grpSpPr>
          <p:sp>
            <p:nvSpPr>
              <p:cNvPr id="5107" name="Google Shape;5107;p5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9" name="Google Shape;5109;p57"/>
          <p:cNvGrpSpPr/>
          <p:nvPr/>
        </p:nvGrpSpPr>
        <p:grpSpPr>
          <a:xfrm>
            <a:off x="7761578" y="3528028"/>
            <a:ext cx="293855" cy="644170"/>
            <a:chOff x="241025" y="3151575"/>
            <a:chExt cx="293855" cy="644170"/>
          </a:xfrm>
        </p:grpSpPr>
        <p:sp>
          <p:nvSpPr>
            <p:cNvPr id="5110" name="Google Shape;5110;p5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2" name="Google Shape;5112;p57"/>
          <p:cNvGrpSpPr/>
          <p:nvPr/>
        </p:nvGrpSpPr>
        <p:grpSpPr>
          <a:xfrm>
            <a:off x="709562" y="2728028"/>
            <a:ext cx="1779649" cy="591620"/>
            <a:chOff x="246070" y="1983375"/>
            <a:chExt cx="1855347" cy="616849"/>
          </a:xfrm>
        </p:grpSpPr>
        <p:sp>
          <p:nvSpPr>
            <p:cNvPr id="5113" name="Google Shape;5113;p5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2" name="Google Shape;5122;p57"/>
          <p:cNvGrpSpPr/>
          <p:nvPr/>
        </p:nvGrpSpPr>
        <p:grpSpPr>
          <a:xfrm>
            <a:off x="2320428" y="971307"/>
            <a:ext cx="711055" cy="745993"/>
            <a:chOff x="2496269" y="1171698"/>
            <a:chExt cx="761953" cy="799392"/>
          </a:xfrm>
        </p:grpSpPr>
        <p:grpSp>
          <p:nvGrpSpPr>
            <p:cNvPr id="5123" name="Google Shape;5123;p57"/>
            <p:cNvGrpSpPr/>
            <p:nvPr/>
          </p:nvGrpSpPr>
          <p:grpSpPr>
            <a:xfrm>
              <a:off x="2496269" y="1171698"/>
              <a:ext cx="761953" cy="723022"/>
              <a:chOff x="2496269" y="1171698"/>
              <a:chExt cx="761953" cy="723022"/>
            </a:xfrm>
          </p:grpSpPr>
          <p:sp>
            <p:nvSpPr>
              <p:cNvPr id="5124" name="Google Shape;5124;p5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6" name="Google Shape;5126;p57"/>
              <p:cNvGrpSpPr/>
              <p:nvPr/>
            </p:nvGrpSpPr>
            <p:grpSpPr>
              <a:xfrm>
                <a:off x="2496269" y="1171698"/>
                <a:ext cx="761953" cy="723022"/>
                <a:chOff x="2496269" y="1120652"/>
                <a:chExt cx="761953" cy="723022"/>
              </a:xfrm>
            </p:grpSpPr>
            <p:grpSp>
              <p:nvGrpSpPr>
                <p:cNvPr id="5127" name="Google Shape;5127;p57"/>
                <p:cNvGrpSpPr/>
                <p:nvPr/>
              </p:nvGrpSpPr>
              <p:grpSpPr>
                <a:xfrm>
                  <a:off x="2496269" y="1120652"/>
                  <a:ext cx="761953" cy="723022"/>
                  <a:chOff x="2496269" y="1120652"/>
                  <a:chExt cx="761953" cy="723022"/>
                </a:xfrm>
              </p:grpSpPr>
              <p:grpSp>
                <p:nvGrpSpPr>
                  <p:cNvPr id="5128" name="Google Shape;5128;p57"/>
                  <p:cNvGrpSpPr/>
                  <p:nvPr/>
                </p:nvGrpSpPr>
                <p:grpSpPr>
                  <a:xfrm>
                    <a:off x="2496269" y="1304589"/>
                    <a:ext cx="407089" cy="305057"/>
                    <a:chOff x="2496269" y="1304589"/>
                    <a:chExt cx="407089" cy="305057"/>
                  </a:xfrm>
                </p:grpSpPr>
                <p:sp>
                  <p:nvSpPr>
                    <p:cNvPr id="5129" name="Google Shape;5129;p5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57"/>
                  <p:cNvGrpSpPr/>
                  <p:nvPr/>
                </p:nvGrpSpPr>
                <p:grpSpPr>
                  <a:xfrm>
                    <a:off x="2586468" y="1493376"/>
                    <a:ext cx="358850" cy="349656"/>
                    <a:chOff x="2586468" y="1493376"/>
                    <a:chExt cx="358850" cy="349656"/>
                  </a:xfrm>
                </p:grpSpPr>
                <p:sp>
                  <p:nvSpPr>
                    <p:cNvPr id="5132" name="Google Shape;5132;p5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57"/>
                  <p:cNvGrpSpPr/>
                  <p:nvPr/>
                </p:nvGrpSpPr>
                <p:grpSpPr>
                  <a:xfrm>
                    <a:off x="2807939" y="1494024"/>
                    <a:ext cx="358857" cy="349650"/>
                    <a:chOff x="2807939" y="1494024"/>
                    <a:chExt cx="358857" cy="349650"/>
                  </a:xfrm>
                </p:grpSpPr>
                <p:sp>
                  <p:nvSpPr>
                    <p:cNvPr id="5135" name="Google Shape;5135;p5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57"/>
                  <p:cNvGrpSpPr/>
                  <p:nvPr/>
                </p:nvGrpSpPr>
                <p:grpSpPr>
                  <a:xfrm>
                    <a:off x="2851133" y="1305635"/>
                    <a:ext cx="407089" cy="305057"/>
                    <a:chOff x="2851133" y="1305635"/>
                    <a:chExt cx="407089" cy="305057"/>
                  </a:xfrm>
                </p:grpSpPr>
                <p:sp>
                  <p:nvSpPr>
                    <p:cNvPr id="5138" name="Google Shape;5138;p5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57"/>
                  <p:cNvGrpSpPr/>
                  <p:nvPr/>
                </p:nvGrpSpPr>
                <p:grpSpPr>
                  <a:xfrm>
                    <a:off x="2727495" y="1120652"/>
                    <a:ext cx="300271" cy="396358"/>
                    <a:chOff x="2727495" y="1120652"/>
                    <a:chExt cx="300271" cy="396358"/>
                  </a:xfrm>
                </p:grpSpPr>
                <p:sp>
                  <p:nvSpPr>
                    <p:cNvPr id="5141" name="Google Shape;5141;p5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43" name="Google Shape;5143;p57"/>
                <p:cNvGrpSpPr/>
                <p:nvPr/>
              </p:nvGrpSpPr>
              <p:grpSpPr>
                <a:xfrm>
                  <a:off x="2722305" y="1350460"/>
                  <a:ext cx="308357" cy="308344"/>
                  <a:chOff x="2722305" y="1350460"/>
                  <a:chExt cx="308357" cy="308344"/>
                </a:xfrm>
              </p:grpSpPr>
              <p:sp>
                <p:nvSpPr>
                  <p:cNvPr id="5144" name="Google Shape;5144;p5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5" name="Google Shape;5145;p57"/>
                  <p:cNvGrpSpPr/>
                  <p:nvPr/>
                </p:nvGrpSpPr>
                <p:grpSpPr>
                  <a:xfrm>
                    <a:off x="2725064" y="1364529"/>
                    <a:ext cx="297954" cy="280182"/>
                    <a:chOff x="2725064" y="1364529"/>
                    <a:chExt cx="297954" cy="280182"/>
                  </a:xfrm>
                </p:grpSpPr>
                <p:sp>
                  <p:nvSpPr>
                    <p:cNvPr id="5146" name="Google Shape;5146;p5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151" name="Google Shape;5151;p5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57"/>
          <p:cNvGrpSpPr/>
          <p:nvPr/>
        </p:nvGrpSpPr>
        <p:grpSpPr>
          <a:xfrm>
            <a:off x="3909129" y="2727412"/>
            <a:ext cx="1569144" cy="591015"/>
            <a:chOff x="3820100" y="3023049"/>
            <a:chExt cx="1303926" cy="491162"/>
          </a:xfrm>
        </p:grpSpPr>
        <p:grpSp>
          <p:nvGrpSpPr>
            <p:cNvPr id="5157" name="Google Shape;5157;p57"/>
            <p:cNvGrpSpPr/>
            <p:nvPr/>
          </p:nvGrpSpPr>
          <p:grpSpPr>
            <a:xfrm>
              <a:off x="3820100" y="3023072"/>
              <a:ext cx="1303926" cy="491139"/>
              <a:chOff x="3820100" y="3023072"/>
              <a:chExt cx="1303926" cy="491139"/>
            </a:xfrm>
          </p:grpSpPr>
          <p:sp>
            <p:nvSpPr>
              <p:cNvPr id="5158" name="Google Shape;5158;p5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57"/>
            <p:cNvGrpSpPr/>
            <p:nvPr/>
          </p:nvGrpSpPr>
          <p:grpSpPr>
            <a:xfrm>
              <a:off x="4132439" y="3023645"/>
              <a:ext cx="393633" cy="177096"/>
              <a:chOff x="4132439" y="3023645"/>
              <a:chExt cx="393633" cy="177096"/>
            </a:xfrm>
          </p:grpSpPr>
          <p:sp>
            <p:nvSpPr>
              <p:cNvPr id="5161" name="Google Shape;5161;p5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57"/>
            <p:cNvGrpSpPr/>
            <p:nvPr/>
          </p:nvGrpSpPr>
          <p:grpSpPr>
            <a:xfrm>
              <a:off x="3921811" y="3023049"/>
              <a:ext cx="1002397" cy="388943"/>
              <a:chOff x="3921811" y="3023049"/>
              <a:chExt cx="1002397" cy="388943"/>
            </a:xfrm>
          </p:grpSpPr>
          <p:sp>
            <p:nvSpPr>
              <p:cNvPr id="5164" name="Google Shape;5164;p5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6" name="Google Shape;5166;p57"/>
            <p:cNvGrpSpPr/>
            <p:nvPr/>
          </p:nvGrpSpPr>
          <p:grpSpPr>
            <a:xfrm>
              <a:off x="4023645" y="3023049"/>
              <a:ext cx="683032" cy="286722"/>
              <a:chOff x="4023645" y="3023049"/>
              <a:chExt cx="683032" cy="286722"/>
            </a:xfrm>
          </p:grpSpPr>
          <p:sp>
            <p:nvSpPr>
              <p:cNvPr id="5167" name="Google Shape;5167;p5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9" name="Google Shape;5169;p57"/>
          <p:cNvGrpSpPr/>
          <p:nvPr/>
        </p:nvGrpSpPr>
        <p:grpSpPr>
          <a:xfrm>
            <a:off x="1541251" y="1854258"/>
            <a:ext cx="713522" cy="688025"/>
            <a:chOff x="1706078" y="2092648"/>
            <a:chExt cx="660913" cy="637296"/>
          </a:xfrm>
        </p:grpSpPr>
        <p:sp>
          <p:nvSpPr>
            <p:cNvPr id="5170" name="Google Shape;5170;p5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1" name="Google Shape;5171;p57"/>
            <p:cNvGrpSpPr/>
            <p:nvPr/>
          </p:nvGrpSpPr>
          <p:grpSpPr>
            <a:xfrm>
              <a:off x="1706078" y="2092648"/>
              <a:ext cx="660913" cy="575241"/>
              <a:chOff x="1706078" y="2092648"/>
              <a:chExt cx="660913" cy="575241"/>
            </a:xfrm>
          </p:grpSpPr>
          <p:sp>
            <p:nvSpPr>
              <p:cNvPr id="5172" name="Google Shape;5172;p5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5" name="Google Shape;5175;p57"/>
          <p:cNvGrpSpPr/>
          <p:nvPr/>
        </p:nvGrpSpPr>
        <p:grpSpPr>
          <a:xfrm>
            <a:off x="6303109" y="971806"/>
            <a:ext cx="1317459" cy="684168"/>
            <a:chOff x="238125" y="999450"/>
            <a:chExt cx="7140700" cy="3708225"/>
          </a:xfrm>
        </p:grpSpPr>
        <p:sp>
          <p:nvSpPr>
            <p:cNvPr id="5176" name="Google Shape;5176;p5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8" name="Shape 5188"/>
        <p:cNvGrpSpPr/>
        <p:nvPr/>
      </p:nvGrpSpPr>
      <p:grpSpPr>
        <a:xfrm>
          <a:off x="0" y="0"/>
          <a:ext cx="0" cy="0"/>
          <a:chOff x="0" y="0"/>
          <a:chExt cx="0" cy="0"/>
        </a:xfrm>
      </p:grpSpPr>
      <p:grpSp>
        <p:nvGrpSpPr>
          <p:cNvPr id="5189" name="Google Shape;5189;p58"/>
          <p:cNvGrpSpPr/>
          <p:nvPr/>
        </p:nvGrpSpPr>
        <p:grpSpPr>
          <a:xfrm>
            <a:off x="717027" y="967622"/>
            <a:ext cx="1636117" cy="1526144"/>
            <a:chOff x="729238" y="1179665"/>
            <a:chExt cx="1636117" cy="1526144"/>
          </a:xfrm>
        </p:grpSpPr>
        <p:grpSp>
          <p:nvGrpSpPr>
            <p:cNvPr id="5190" name="Google Shape;5190;p58"/>
            <p:cNvGrpSpPr/>
            <p:nvPr/>
          </p:nvGrpSpPr>
          <p:grpSpPr>
            <a:xfrm>
              <a:off x="729238" y="1179665"/>
              <a:ext cx="80700" cy="1526144"/>
              <a:chOff x="729238" y="1179665"/>
              <a:chExt cx="80700" cy="1526144"/>
            </a:xfrm>
          </p:grpSpPr>
          <p:sp>
            <p:nvSpPr>
              <p:cNvPr id="5191" name="Google Shape;5191;p5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58"/>
            <p:cNvGrpSpPr/>
            <p:nvPr/>
          </p:nvGrpSpPr>
          <p:grpSpPr>
            <a:xfrm>
              <a:off x="903098" y="1179665"/>
              <a:ext cx="80700" cy="1526144"/>
              <a:chOff x="903098" y="1179665"/>
              <a:chExt cx="80700" cy="1526144"/>
            </a:xfrm>
          </p:grpSpPr>
          <p:sp>
            <p:nvSpPr>
              <p:cNvPr id="5202" name="Google Shape;5202;p5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58"/>
            <p:cNvGrpSpPr/>
            <p:nvPr/>
          </p:nvGrpSpPr>
          <p:grpSpPr>
            <a:xfrm>
              <a:off x="1076958" y="1179665"/>
              <a:ext cx="80700" cy="1526144"/>
              <a:chOff x="1076958" y="1179665"/>
              <a:chExt cx="80700" cy="1526144"/>
            </a:xfrm>
          </p:grpSpPr>
          <p:sp>
            <p:nvSpPr>
              <p:cNvPr id="5213" name="Google Shape;5213;p5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58"/>
            <p:cNvGrpSpPr/>
            <p:nvPr/>
          </p:nvGrpSpPr>
          <p:grpSpPr>
            <a:xfrm>
              <a:off x="1247707" y="1179665"/>
              <a:ext cx="80700" cy="1526144"/>
              <a:chOff x="1247707" y="1179665"/>
              <a:chExt cx="80700" cy="1526144"/>
            </a:xfrm>
          </p:grpSpPr>
          <p:sp>
            <p:nvSpPr>
              <p:cNvPr id="5224" name="Google Shape;5224;p5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58"/>
            <p:cNvGrpSpPr/>
            <p:nvPr/>
          </p:nvGrpSpPr>
          <p:grpSpPr>
            <a:xfrm>
              <a:off x="1421567" y="1179665"/>
              <a:ext cx="80700" cy="1526144"/>
              <a:chOff x="1421567" y="1179665"/>
              <a:chExt cx="80700" cy="1526144"/>
            </a:xfrm>
          </p:grpSpPr>
          <p:sp>
            <p:nvSpPr>
              <p:cNvPr id="5235" name="Google Shape;5235;p5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58"/>
            <p:cNvGrpSpPr/>
            <p:nvPr/>
          </p:nvGrpSpPr>
          <p:grpSpPr>
            <a:xfrm>
              <a:off x="1592327" y="1179665"/>
              <a:ext cx="80700" cy="1526144"/>
              <a:chOff x="1592327" y="1179665"/>
              <a:chExt cx="80700" cy="1526144"/>
            </a:xfrm>
          </p:grpSpPr>
          <p:sp>
            <p:nvSpPr>
              <p:cNvPr id="5246" name="Google Shape;5246;p5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58"/>
            <p:cNvGrpSpPr/>
            <p:nvPr/>
          </p:nvGrpSpPr>
          <p:grpSpPr>
            <a:xfrm>
              <a:off x="1766187" y="1179665"/>
              <a:ext cx="80700" cy="1526144"/>
              <a:chOff x="1766187" y="1179665"/>
              <a:chExt cx="80700" cy="1526144"/>
            </a:xfrm>
          </p:grpSpPr>
          <p:sp>
            <p:nvSpPr>
              <p:cNvPr id="5257" name="Google Shape;5257;p5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58"/>
            <p:cNvGrpSpPr/>
            <p:nvPr/>
          </p:nvGrpSpPr>
          <p:grpSpPr>
            <a:xfrm>
              <a:off x="1936935" y="1179665"/>
              <a:ext cx="80700" cy="1526144"/>
              <a:chOff x="1936935" y="1179665"/>
              <a:chExt cx="80700" cy="1526144"/>
            </a:xfrm>
          </p:grpSpPr>
          <p:sp>
            <p:nvSpPr>
              <p:cNvPr id="5268" name="Google Shape;5268;p5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58"/>
            <p:cNvGrpSpPr/>
            <p:nvPr/>
          </p:nvGrpSpPr>
          <p:grpSpPr>
            <a:xfrm>
              <a:off x="2110795" y="1179665"/>
              <a:ext cx="80700" cy="1526144"/>
              <a:chOff x="2110795" y="1179665"/>
              <a:chExt cx="80700" cy="1526144"/>
            </a:xfrm>
          </p:grpSpPr>
          <p:sp>
            <p:nvSpPr>
              <p:cNvPr id="5279" name="Google Shape;5279;p5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58"/>
            <p:cNvGrpSpPr/>
            <p:nvPr/>
          </p:nvGrpSpPr>
          <p:grpSpPr>
            <a:xfrm>
              <a:off x="2284655" y="1179665"/>
              <a:ext cx="80700" cy="1526144"/>
              <a:chOff x="2284655" y="1179665"/>
              <a:chExt cx="80700" cy="1526144"/>
            </a:xfrm>
          </p:grpSpPr>
          <p:sp>
            <p:nvSpPr>
              <p:cNvPr id="5290" name="Google Shape;5290;p5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0" name="Google Shape;5300;p58"/>
          <p:cNvGrpSpPr/>
          <p:nvPr/>
        </p:nvGrpSpPr>
        <p:grpSpPr>
          <a:xfrm>
            <a:off x="2611693" y="986760"/>
            <a:ext cx="1364248" cy="1102133"/>
            <a:chOff x="2623904" y="1198803"/>
            <a:chExt cx="1364248" cy="1102133"/>
          </a:xfrm>
        </p:grpSpPr>
        <p:grpSp>
          <p:nvGrpSpPr>
            <p:cNvPr id="5301" name="Google Shape;5301;p58"/>
            <p:cNvGrpSpPr/>
            <p:nvPr/>
          </p:nvGrpSpPr>
          <p:grpSpPr>
            <a:xfrm>
              <a:off x="2623907" y="1198803"/>
              <a:ext cx="1364245" cy="273000"/>
              <a:chOff x="2623907" y="1198803"/>
              <a:chExt cx="1364245" cy="273000"/>
            </a:xfrm>
          </p:grpSpPr>
          <p:sp>
            <p:nvSpPr>
              <p:cNvPr id="5302" name="Google Shape;5302;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58"/>
            <p:cNvGrpSpPr/>
            <p:nvPr/>
          </p:nvGrpSpPr>
          <p:grpSpPr>
            <a:xfrm>
              <a:off x="2623904" y="1476964"/>
              <a:ext cx="1364245" cy="273000"/>
              <a:chOff x="2623904" y="1476964"/>
              <a:chExt cx="1364245" cy="273000"/>
            </a:xfrm>
          </p:grpSpPr>
          <p:sp>
            <p:nvSpPr>
              <p:cNvPr id="5308" name="Google Shape;5308;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58"/>
            <p:cNvGrpSpPr/>
            <p:nvPr/>
          </p:nvGrpSpPr>
          <p:grpSpPr>
            <a:xfrm>
              <a:off x="2623907" y="1749775"/>
              <a:ext cx="1364245" cy="273000"/>
              <a:chOff x="2623907" y="1749775"/>
              <a:chExt cx="1364245" cy="273000"/>
            </a:xfrm>
          </p:grpSpPr>
          <p:sp>
            <p:nvSpPr>
              <p:cNvPr id="5314" name="Google Shape;5314;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58"/>
            <p:cNvGrpSpPr/>
            <p:nvPr/>
          </p:nvGrpSpPr>
          <p:grpSpPr>
            <a:xfrm>
              <a:off x="2623904" y="2027936"/>
              <a:ext cx="1364245" cy="273000"/>
              <a:chOff x="2623904" y="2027936"/>
              <a:chExt cx="1364245" cy="273000"/>
            </a:xfrm>
          </p:grpSpPr>
          <p:sp>
            <p:nvSpPr>
              <p:cNvPr id="5320" name="Google Shape;5320;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5" name="Google Shape;5325;p58"/>
          <p:cNvGrpSpPr/>
          <p:nvPr/>
        </p:nvGrpSpPr>
        <p:grpSpPr>
          <a:xfrm>
            <a:off x="2601154" y="2445833"/>
            <a:ext cx="1387541" cy="159124"/>
            <a:chOff x="3200660" y="2180272"/>
            <a:chExt cx="2563824" cy="378237"/>
          </a:xfrm>
        </p:grpSpPr>
        <p:sp>
          <p:nvSpPr>
            <p:cNvPr id="5326" name="Google Shape;5326;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58"/>
          <p:cNvGrpSpPr/>
          <p:nvPr/>
        </p:nvGrpSpPr>
        <p:grpSpPr>
          <a:xfrm>
            <a:off x="2597679" y="2723597"/>
            <a:ext cx="1390502" cy="159625"/>
            <a:chOff x="3530150" y="2790075"/>
            <a:chExt cx="1962600" cy="225300"/>
          </a:xfrm>
        </p:grpSpPr>
        <p:sp>
          <p:nvSpPr>
            <p:cNvPr id="5345" name="Google Shape;5345;p5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58"/>
          <p:cNvGrpSpPr/>
          <p:nvPr/>
        </p:nvGrpSpPr>
        <p:grpSpPr>
          <a:xfrm>
            <a:off x="2597736" y="3001862"/>
            <a:ext cx="1411629" cy="154175"/>
            <a:chOff x="3558802" y="4011244"/>
            <a:chExt cx="1866000" cy="111600"/>
          </a:xfrm>
        </p:grpSpPr>
        <p:sp>
          <p:nvSpPr>
            <p:cNvPr id="5348" name="Google Shape;5348;p5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58"/>
          <p:cNvGrpSpPr/>
          <p:nvPr/>
        </p:nvGrpSpPr>
        <p:grpSpPr>
          <a:xfrm>
            <a:off x="2598024" y="2207432"/>
            <a:ext cx="1383503" cy="119761"/>
            <a:chOff x="3465975" y="2270258"/>
            <a:chExt cx="1986364" cy="171947"/>
          </a:xfrm>
        </p:grpSpPr>
        <p:sp>
          <p:nvSpPr>
            <p:cNvPr id="5351" name="Google Shape;5351;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58"/>
          <p:cNvGrpSpPr/>
          <p:nvPr/>
        </p:nvGrpSpPr>
        <p:grpSpPr>
          <a:xfrm>
            <a:off x="2609031" y="3571205"/>
            <a:ext cx="1369531" cy="195460"/>
            <a:chOff x="723300" y="4253549"/>
            <a:chExt cx="2276482" cy="324900"/>
          </a:xfrm>
        </p:grpSpPr>
        <p:sp>
          <p:nvSpPr>
            <p:cNvPr id="5360" name="Google Shape;5360;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58"/>
          <p:cNvGrpSpPr/>
          <p:nvPr/>
        </p:nvGrpSpPr>
        <p:grpSpPr>
          <a:xfrm>
            <a:off x="2598592" y="3272446"/>
            <a:ext cx="1389066" cy="180119"/>
            <a:chOff x="705948" y="3788465"/>
            <a:chExt cx="2308953" cy="299400"/>
          </a:xfrm>
        </p:grpSpPr>
        <p:sp>
          <p:nvSpPr>
            <p:cNvPr id="5366" name="Google Shape;5366;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58"/>
          <p:cNvGrpSpPr/>
          <p:nvPr/>
        </p:nvGrpSpPr>
        <p:grpSpPr>
          <a:xfrm>
            <a:off x="4195583" y="1876400"/>
            <a:ext cx="1433821" cy="191501"/>
            <a:chOff x="4273350" y="2088443"/>
            <a:chExt cx="1433821" cy="191501"/>
          </a:xfrm>
        </p:grpSpPr>
        <p:grpSp>
          <p:nvGrpSpPr>
            <p:cNvPr id="5372" name="Google Shape;5372;p58"/>
            <p:cNvGrpSpPr/>
            <p:nvPr/>
          </p:nvGrpSpPr>
          <p:grpSpPr>
            <a:xfrm>
              <a:off x="4273350" y="2088443"/>
              <a:ext cx="1433821" cy="0"/>
              <a:chOff x="5224975" y="2962250"/>
              <a:chExt cx="1544400" cy="0"/>
            </a:xfrm>
          </p:grpSpPr>
          <p:cxnSp>
            <p:nvCxnSpPr>
              <p:cNvPr id="5373" name="Google Shape;5373;p5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74" name="Google Shape;5374;p5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375" name="Google Shape;5375;p58"/>
            <p:cNvGrpSpPr/>
            <p:nvPr/>
          </p:nvGrpSpPr>
          <p:grpSpPr>
            <a:xfrm>
              <a:off x="4273350" y="2279944"/>
              <a:ext cx="1433821" cy="0"/>
              <a:chOff x="5224975" y="2962250"/>
              <a:chExt cx="1544400" cy="0"/>
            </a:xfrm>
          </p:grpSpPr>
          <p:cxnSp>
            <p:nvCxnSpPr>
              <p:cNvPr id="5376" name="Google Shape;5376;p5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77" name="Google Shape;5377;p5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378" name="Google Shape;5378;p58"/>
          <p:cNvGrpSpPr/>
          <p:nvPr/>
        </p:nvGrpSpPr>
        <p:grpSpPr>
          <a:xfrm>
            <a:off x="2646529" y="3885304"/>
            <a:ext cx="1304609" cy="294074"/>
            <a:chOff x="2658741" y="4097347"/>
            <a:chExt cx="1304609" cy="294074"/>
          </a:xfrm>
        </p:grpSpPr>
        <p:grpSp>
          <p:nvGrpSpPr>
            <p:cNvPr id="5379" name="Google Shape;5379;p58"/>
            <p:cNvGrpSpPr/>
            <p:nvPr/>
          </p:nvGrpSpPr>
          <p:grpSpPr>
            <a:xfrm>
              <a:off x="2658741" y="4097347"/>
              <a:ext cx="118572" cy="294074"/>
              <a:chOff x="3343310" y="4475555"/>
              <a:chExt cx="127717" cy="316753"/>
            </a:xfrm>
          </p:grpSpPr>
          <p:sp>
            <p:nvSpPr>
              <p:cNvPr id="5380" name="Google Shape;5380;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58"/>
            <p:cNvGrpSpPr/>
            <p:nvPr/>
          </p:nvGrpSpPr>
          <p:grpSpPr>
            <a:xfrm>
              <a:off x="3815519" y="4098388"/>
              <a:ext cx="147831" cy="291991"/>
              <a:chOff x="3527539" y="4476677"/>
              <a:chExt cx="159232" cy="314510"/>
            </a:xfrm>
          </p:grpSpPr>
          <p:sp>
            <p:nvSpPr>
              <p:cNvPr id="5383" name="Google Shape;5383;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58"/>
            <p:cNvGrpSpPr/>
            <p:nvPr/>
          </p:nvGrpSpPr>
          <p:grpSpPr>
            <a:xfrm>
              <a:off x="3511696" y="4098388"/>
              <a:ext cx="147831" cy="291991"/>
              <a:chOff x="3527539" y="4476677"/>
              <a:chExt cx="159232" cy="314510"/>
            </a:xfrm>
          </p:grpSpPr>
          <p:sp>
            <p:nvSpPr>
              <p:cNvPr id="5386" name="Google Shape;5386;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58"/>
            <p:cNvGrpSpPr/>
            <p:nvPr/>
          </p:nvGrpSpPr>
          <p:grpSpPr>
            <a:xfrm>
              <a:off x="3207874" y="4098388"/>
              <a:ext cx="147831" cy="291991"/>
              <a:chOff x="3527539" y="4476677"/>
              <a:chExt cx="159232" cy="314510"/>
            </a:xfrm>
          </p:grpSpPr>
          <p:sp>
            <p:nvSpPr>
              <p:cNvPr id="5389" name="Google Shape;5389;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58"/>
            <p:cNvGrpSpPr/>
            <p:nvPr/>
          </p:nvGrpSpPr>
          <p:grpSpPr>
            <a:xfrm>
              <a:off x="2933305" y="4097347"/>
              <a:ext cx="118572" cy="294074"/>
              <a:chOff x="3343310" y="4475555"/>
              <a:chExt cx="127717" cy="316753"/>
            </a:xfrm>
          </p:grpSpPr>
          <p:sp>
            <p:nvSpPr>
              <p:cNvPr id="5392" name="Google Shape;5392;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4" name="Google Shape;5394;p58"/>
          <p:cNvGrpSpPr/>
          <p:nvPr/>
        </p:nvGrpSpPr>
        <p:grpSpPr>
          <a:xfrm>
            <a:off x="4197138" y="963998"/>
            <a:ext cx="1430711" cy="751237"/>
            <a:chOff x="5159450" y="1919950"/>
            <a:chExt cx="1541050" cy="862500"/>
          </a:xfrm>
        </p:grpSpPr>
        <p:sp>
          <p:nvSpPr>
            <p:cNvPr id="5395" name="Google Shape;5395;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396" name="Google Shape;5396;p58"/>
            <p:cNvGrpSpPr/>
            <p:nvPr/>
          </p:nvGrpSpPr>
          <p:grpSpPr>
            <a:xfrm>
              <a:off x="5159450" y="1919950"/>
              <a:ext cx="1541050" cy="862500"/>
              <a:chOff x="5159450" y="1919950"/>
              <a:chExt cx="1541050" cy="862500"/>
            </a:xfrm>
          </p:grpSpPr>
          <p:cxnSp>
            <p:nvCxnSpPr>
              <p:cNvPr id="5397" name="Google Shape;5397;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398" name="Google Shape;5398;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399" name="Google Shape;5399;p58"/>
          <p:cNvGrpSpPr/>
          <p:nvPr/>
        </p:nvGrpSpPr>
        <p:grpSpPr>
          <a:xfrm>
            <a:off x="4245275" y="2227768"/>
            <a:ext cx="1334436" cy="967914"/>
            <a:chOff x="4294923" y="2439811"/>
            <a:chExt cx="1334436" cy="967914"/>
          </a:xfrm>
        </p:grpSpPr>
        <p:grpSp>
          <p:nvGrpSpPr>
            <p:cNvPr id="5400" name="Google Shape;5400;p58"/>
            <p:cNvGrpSpPr/>
            <p:nvPr/>
          </p:nvGrpSpPr>
          <p:grpSpPr>
            <a:xfrm>
              <a:off x="4960455" y="2469658"/>
              <a:ext cx="668904" cy="885524"/>
              <a:chOff x="4960455" y="2469658"/>
              <a:chExt cx="668904" cy="885524"/>
            </a:xfrm>
          </p:grpSpPr>
          <p:sp>
            <p:nvSpPr>
              <p:cNvPr id="5401" name="Google Shape;5401;p5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58"/>
            <p:cNvGrpSpPr/>
            <p:nvPr/>
          </p:nvGrpSpPr>
          <p:grpSpPr>
            <a:xfrm>
              <a:off x="4294923" y="2469658"/>
              <a:ext cx="668951" cy="885524"/>
              <a:chOff x="4294923" y="2469658"/>
              <a:chExt cx="668951" cy="885524"/>
            </a:xfrm>
          </p:grpSpPr>
          <p:sp>
            <p:nvSpPr>
              <p:cNvPr id="5408" name="Google Shape;5408;p5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4" name="Google Shape;5414;p5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58"/>
          <p:cNvGrpSpPr/>
          <p:nvPr/>
        </p:nvGrpSpPr>
        <p:grpSpPr>
          <a:xfrm>
            <a:off x="4231478" y="3282213"/>
            <a:ext cx="1430949" cy="897289"/>
            <a:chOff x="4351371" y="3547942"/>
            <a:chExt cx="1345130" cy="843475"/>
          </a:xfrm>
        </p:grpSpPr>
        <p:grpSp>
          <p:nvGrpSpPr>
            <p:cNvPr id="5416" name="Google Shape;5416;p58"/>
            <p:cNvGrpSpPr/>
            <p:nvPr/>
          </p:nvGrpSpPr>
          <p:grpSpPr>
            <a:xfrm>
              <a:off x="4351371" y="4209917"/>
              <a:ext cx="1345130" cy="181500"/>
              <a:chOff x="4351371" y="4209917"/>
              <a:chExt cx="1345130" cy="181500"/>
            </a:xfrm>
          </p:grpSpPr>
          <p:sp>
            <p:nvSpPr>
              <p:cNvPr id="5417" name="Google Shape;5417;p5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18" name="Google Shape;5418;p5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419" name="Google Shape;5419;p58"/>
            <p:cNvGrpSpPr/>
            <p:nvPr/>
          </p:nvGrpSpPr>
          <p:grpSpPr>
            <a:xfrm>
              <a:off x="4403010" y="3985221"/>
              <a:ext cx="1109518" cy="181500"/>
              <a:chOff x="4403010" y="3985221"/>
              <a:chExt cx="1109518" cy="181500"/>
            </a:xfrm>
          </p:grpSpPr>
          <p:sp>
            <p:nvSpPr>
              <p:cNvPr id="5420" name="Google Shape;5420;p5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1" name="Google Shape;5421;p5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422" name="Google Shape;5422;p58"/>
            <p:cNvGrpSpPr/>
            <p:nvPr/>
          </p:nvGrpSpPr>
          <p:grpSpPr>
            <a:xfrm>
              <a:off x="4618704" y="3766582"/>
              <a:ext cx="807858" cy="181500"/>
              <a:chOff x="4618704" y="3766582"/>
              <a:chExt cx="807858" cy="181500"/>
            </a:xfrm>
          </p:grpSpPr>
          <p:sp>
            <p:nvSpPr>
              <p:cNvPr id="5423" name="Google Shape;5423;p5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4" name="Google Shape;5424;p5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425" name="Google Shape;5425;p58"/>
            <p:cNvGrpSpPr/>
            <p:nvPr/>
          </p:nvGrpSpPr>
          <p:grpSpPr>
            <a:xfrm>
              <a:off x="4735238" y="3547942"/>
              <a:ext cx="462839" cy="181500"/>
              <a:chOff x="4735238" y="3547942"/>
              <a:chExt cx="462839" cy="181500"/>
            </a:xfrm>
          </p:grpSpPr>
          <p:sp>
            <p:nvSpPr>
              <p:cNvPr id="5426" name="Google Shape;5426;p5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7" name="Google Shape;5427;p5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428" name="Google Shape;5428;p58"/>
          <p:cNvGrpSpPr/>
          <p:nvPr/>
        </p:nvGrpSpPr>
        <p:grpSpPr>
          <a:xfrm>
            <a:off x="7407836" y="2217537"/>
            <a:ext cx="1020955" cy="928853"/>
            <a:chOff x="926675" y="238125"/>
            <a:chExt cx="5755100" cy="5232975"/>
          </a:xfrm>
        </p:grpSpPr>
        <p:sp>
          <p:nvSpPr>
            <p:cNvPr id="5429" name="Google Shape;5429;p5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58"/>
          <p:cNvGrpSpPr/>
          <p:nvPr/>
        </p:nvGrpSpPr>
        <p:grpSpPr>
          <a:xfrm>
            <a:off x="715210" y="2616272"/>
            <a:ext cx="1695374" cy="1560837"/>
            <a:chOff x="727421" y="2828315"/>
            <a:chExt cx="1695374" cy="1560837"/>
          </a:xfrm>
        </p:grpSpPr>
        <p:grpSp>
          <p:nvGrpSpPr>
            <p:cNvPr id="5434" name="Google Shape;5434;p58"/>
            <p:cNvGrpSpPr/>
            <p:nvPr/>
          </p:nvGrpSpPr>
          <p:grpSpPr>
            <a:xfrm>
              <a:off x="727421" y="2828315"/>
              <a:ext cx="1695374" cy="1560837"/>
              <a:chOff x="734799" y="2782450"/>
              <a:chExt cx="1571100" cy="1577400"/>
            </a:xfrm>
          </p:grpSpPr>
          <p:cxnSp>
            <p:nvCxnSpPr>
              <p:cNvPr id="5435" name="Google Shape;5435;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436" name="Google Shape;5436;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437" name="Google Shape;5437;p58"/>
            <p:cNvGrpSpPr/>
            <p:nvPr/>
          </p:nvGrpSpPr>
          <p:grpSpPr>
            <a:xfrm>
              <a:off x="819108" y="2882501"/>
              <a:ext cx="1556791" cy="1426186"/>
              <a:chOff x="819108" y="2882501"/>
              <a:chExt cx="1556791" cy="1426186"/>
            </a:xfrm>
          </p:grpSpPr>
          <p:grpSp>
            <p:nvGrpSpPr>
              <p:cNvPr id="5438" name="Google Shape;5438;p58"/>
              <p:cNvGrpSpPr/>
              <p:nvPr/>
            </p:nvGrpSpPr>
            <p:grpSpPr>
              <a:xfrm>
                <a:off x="819108" y="2882501"/>
                <a:ext cx="103104" cy="1426186"/>
                <a:chOff x="4674013" y="3100904"/>
                <a:chExt cx="122758" cy="1698043"/>
              </a:xfrm>
            </p:grpSpPr>
            <p:sp>
              <p:nvSpPr>
                <p:cNvPr id="5439" name="Google Shape;5439;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58"/>
              <p:cNvGrpSpPr/>
              <p:nvPr/>
            </p:nvGrpSpPr>
            <p:grpSpPr>
              <a:xfrm>
                <a:off x="1062475" y="2882501"/>
                <a:ext cx="103104" cy="1426186"/>
                <a:chOff x="4940438" y="3100904"/>
                <a:chExt cx="122758" cy="1698043"/>
              </a:xfrm>
            </p:grpSpPr>
            <p:sp>
              <p:nvSpPr>
                <p:cNvPr id="5447" name="Google Shape;5447;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58"/>
              <p:cNvGrpSpPr/>
              <p:nvPr/>
            </p:nvGrpSpPr>
            <p:grpSpPr>
              <a:xfrm>
                <a:off x="1299324" y="2882501"/>
                <a:ext cx="103104" cy="1426186"/>
                <a:chOff x="5206863" y="3100904"/>
                <a:chExt cx="122758" cy="1698043"/>
              </a:xfrm>
            </p:grpSpPr>
            <p:sp>
              <p:nvSpPr>
                <p:cNvPr id="5455" name="Google Shape;5455;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58"/>
              <p:cNvGrpSpPr/>
              <p:nvPr/>
            </p:nvGrpSpPr>
            <p:grpSpPr>
              <a:xfrm>
                <a:off x="1786057" y="2882501"/>
                <a:ext cx="103104" cy="1426186"/>
                <a:chOff x="6006138" y="3143629"/>
                <a:chExt cx="122758" cy="1698043"/>
              </a:xfrm>
            </p:grpSpPr>
            <p:sp>
              <p:nvSpPr>
                <p:cNvPr id="5463" name="Google Shape;5463;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58"/>
              <p:cNvGrpSpPr/>
              <p:nvPr/>
            </p:nvGrpSpPr>
            <p:grpSpPr>
              <a:xfrm>
                <a:off x="2029422" y="2882501"/>
                <a:ext cx="103104" cy="1426186"/>
                <a:chOff x="6805413" y="3100904"/>
                <a:chExt cx="122758" cy="1698043"/>
              </a:xfrm>
            </p:grpSpPr>
            <p:sp>
              <p:nvSpPr>
                <p:cNvPr id="5471" name="Google Shape;5471;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58"/>
              <p:cNvGrpSpPr/>
              <p:nvPr/>
            </p:nvGrpSpPr>
            <p:grpSpPr>
              <a:xfrm>
                <a:off x="2272795" y="2882501"/>
                <a:ext cx="103104" cy="1426186"/>
                <a:chOff x="5206863" y="3100904"/>
                <a:chExt cx="122758" cy="1698043"/>
              </a:xfrm>
            </p:grpSpPr>
            <p:sp>
              <p:nvSpPr>
                <p:cNvPr id="5479" name="Google Shape;5479;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58"/>
              <p:cNvGrpSpPr/>
              <p:nvPr/>
            </p:nvGrpSpPr>
            <p:grpSpPr>
              <a:xfrm>
                <a:off x="1542694" y="2882501"/>
                <a:ext cx="103104" cy="1426186"/>
                <a:chOff x="6006138" y="3143629"/>
                <a:chExt cx="122758" cy="1698043"/>
              </a:xfrm>
            </p:grpSpPr>
            <p:sp>
              <p:nvSpPr>
                <p:cNvPr id="5487" name="Google Shape;5487;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94" name="Google Shape;5494;p58"/>
          <p:cNvGrpSpPr/>
          <p:nvPr/>
        </p:nvGrpSpPr>
        <p:grpSpPr>
          <a:xfrm>
            <a:off x="5671260" y="3305994"/>
            <a:ext cx="2749952" cy="870677"/>
            <a:chOff x="238125" y="1725700"/>
            <a:chExt cx="7139025" cy="2260325"/>
          </a:xfrm>
        </p:grpSpPr>
        <p:sp>
          <p:nvSpPr>
            <p:cNvPr id="5495" name="Google Shape;5495;p5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58"/>
          <p:cNvGrpSpPr/>
          <p:nvPr/>
        </p:nvGrpSpPr>
        <p:grpSpPr>
          <a:xfrm>
            <a:off x="5941424" y="2247740"/>
            <a:ext cx="1105452" cy="916747"/>
            <a:chOff x="5249100" y="1210600"/>
            <a:chExt cx="3502700" cy="2904775"/>
          </a:xfrm>
        </p:grpSpPr>
        <p:sp>
          <p:nvSpPr>
            <p:cNvPr id="5506" name="Google Shape;5506;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10" name="Google Shape;5510;p5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511" name="Google Shape;5511;p5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512" name="Google Shape;5512;p5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513" name="Google Shape;5513;p5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514" name="Google Shape;5514;p5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58"/>
          <p:cNvGrpSpPr/>
          <p:nvPr/>
        </p:nvGrpSpPr>
        <p:grpSpPr>
          <a:xfrm>
            <a:off x="7123972" y="967158"/>
            <a:ext cx="1304650" cy="1124856"/>
            <a:chOff x="7287122" y="1165658"/>
            <a:chExt cx="1219413" cy="1051365"/>
          </a:xfrm>
        </p:grpSpPr>
        <p:grpSp>
          <p:nvGrpSpPr>
            <p:cNvPr id="5516" name="Google Shape;5516;p58"/>
            <p:cNvGrpSpPr/>
            <p:nvPr/>
          </p:nvGrpSpPr>
          <p:grpSpPr>
            <a:xfrm>
              <a:off x="7287122" y="1969723"/>
              <a:ext cx="1219413" cy="247300"/>
              <a:chOff x="7287122" y="1969723"/>
              <a:chExt cx="1219413" cy="247300"/>
            </a:xfrm>
          </p:grpSpPr>
          <p:sp>
            <p:nvSpPr>
              <p:cNvPr id="5517" name="Google Shape;5517;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8" name="Google Shape;5518;p58"/>
              <p:cNvGrpSpPr/>
              <p:nvPr/>
            </p:nvGrpSpPr>
            <p:grpSpPr>
              <a:xfrm>
                <a:off x="7287122" y="2063892"/>
                <a:ext cx="1151753" cy="73428"/>
                <a:chOff x="7287122" y="2063892"/>
                <a:chExt cx="1151753" cy="73428"/>
              </a:xfrm>
            </p:grpSpPr>
            <p:sp>
              <p:nvSpPr>
                <p:cNvPr id="5519" name="Google Shape;5519;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20" name="Google Shape;5520;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521" name="Google Shape;5521;p58"/>
            <p:cNvGrpSpPr/>
            <p:nvPr/>
          </p:nvGrpSpPr>
          <p:grpSpPr>
            <a:xfrm>
              <a:off x="7287122" y="1712201"/>
              <a:ext cx="1219403" cy="246767"/>
              <a:chOff x="7287122" y="1712201"/>
              <a:chExt cx="1219403" cy="246767"/>
            </a:xfrm>
          </p:grpSpPr>
          <p:sp>
            <p:nvSpPr>
              <p:cNvPr id="5522" name="Google Shape;5522;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3" name="Google Shape;5523;p58"/>
              <p:cNvGrpSpPr/>
              <p:nvPr/>
            </p:nvGrpSpPr>
            <p:grpSpPr>
              <a:xfrm>
                <a:off x="7287122" y="1842861"/>
                <a:ext cx="1005303" cy="73419"/>
                <a:chOff x="7287122" y="1842861"/>
                <a:chExt cx="1005303" cy="73419"/>
              </a:xfrm>
            </p:grpSpPr>
            <p:sp>
              <p:nvSpPr>
                <p:cNvPr id="5524" name="Google Shape;5524;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25" name="Google Shape;5525;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526" name="Google Shape;5526;p58"/>
            <p:cNvGrpSpPr/>
            <p:nvPr/>
          </p:nvGrpSpPr>
          <p:grpSpPr>
            <a:xfrm>
              <a:off x="7287122" y="1447520"/>
              <a:ext cx="1219403" cy="286667"/>
              <a:chOff x="7287122" y="1447520"/>
              <a:chExt cx="1219403" cy="286667"/>
            </a:xfrm>
          </p:grpSpPr>
          <p:sp>
            <p:nvSpPr>
              <p:cNvPr id="5527" name="Google Shape;5527;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8" name="Google Shape;5528;p58"/>
              <p:cNvGrpSpPr/>
              <p:nvPr/>
            </p:nvGrpSpPr>
            <p:grpSpPr>
              <a:xfrm>
                <a:off x="7287122" y="1581977"/>
                <a:ext cx="852803" cy="73428"/>
                <a:chOff x="7287122" y="1581977"/>
                <a:chExt cx="852803" cy="73428"/>
              </a:xfrm>
            </p:grpSpPr>
            <p:sp>
              <p:nvSpPr>
                <p:cNvPr id="5529" name="Google Shape;5529;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30" name="Google Shape;5530;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531" name="Google Shape;5531;p58"/>
            <p:cNvGrpSpPr/>
            <p:nvPr/>
          </p:nvGrpSpPr>
          <p:grpSpPr>
            <a:xfrm>
              <a:off x="7287122" y="1165658"/>
              <a:ext cx="1219403" cy="344253"/>
              <a:chOff x="7287122" y="1165658"/>
              <a:chExt cx="1219403" cy="344253"/>
            </a:xfrm>
          </p:grpSpPr>
          <p:sp>
            <p:nvSpPr>
              <p:cNvPr id="5532" name="Google Shape;5532;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3" name="Google Shape;5533;p58"/>
              <p:cNvGrpSpPr/>
              <p:nvPr/>
            </p:nvGrpSpPr>
            <p:grpSpPr>
              <a:xfrm>
                <a:off x="7287122" y="1341025"/>
                <a:ext cx="695703" cy="73419"/>
                <a:chOff x="7287122" y="1341025"/>
                <a:chExt cx="695703" cy="73419"/>
              </a:xfrm>
            </p:grpSpPr>
            <p:sp>
              <p:nvSpPr>
                <p:cNvPr id="5534" name="Google Shape;5534;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35" name="Google Shape;5535;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536" name="Google Shape;5536;p58"/>
          <p:cNvGrpSpPr/>
          <p:nvPr/>
        </p:nvGrpSpPr>
        <p:grpSpPr>
          <a:xfrm>
            <a:off x="5790464" y="973181"/>
            <a:ext cx="1397729" cy="1098540"/>
            <a:chOff x="5900602" y="1193063"/>
            <a:chExt cx="1299851" cy="1021707"/>
          </a:xfrm>
        </p:grpSpPr>
        <p:grpSp>
          <p:nvGrpSpPr>
            <p:cNvPr id="5537" name="Google Shape;5537;p58"/>
            <p:cNvGrpSpPr/>
            <p:nvPr/>
          </p:nvGrpSpPr>
          <p:grpSpPr>
            <a:xfrm>
              <a:off x="6520337" y="1193063"/>
              <a:ext cx="341815" cy="799959"/>
              <a:chOff x="6520337" y="1193063"/>
              <a:chExt cx="341815" cy="799959"/>
            </a:xfrm>
          </p:grpSpPr>
          <p:grpSp>
            <p:nvGrpSpPr>
              <p:cNvPr id="5538" name="Google Shape;5538;p58"/>
              <p:cNvGrpSpPr/>
              <p:nvPr/>
            </p:nvGrpSpPr>
            <p:grpSpPr>
              <a:xfrm>
                <a:off x="6520337" y="1589527"/>
                <a:ext cx="213950" cy="403494"/>
                <a:chOff x="6520337" y="1589527"/>
                <a:chExt cx="213950" cy="403494"/>
              </a:xfrm>
            </p:grpSpPr>
            <p:sp>
              <p:nvSpPr>
                <p:cNvPr id="5539" name="Google Shape;5539;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58"/>
              <p:cNvGrpSpPr/>
              <p:nvPr/>
            </p:nvGrpSpPr>
            <p:grpSpPr>
              <a:xfrm>
                <a:off x="6577204" y="1193063"/>
                <a:ext cx="284947" cy="464512"/>
                <a:chOff x="6577204" y="1193063"/>
                <a:chExt cx="284947" cy="464512"/>
              </a:xfrm>
            </p:grpSpPr>
            <p:sp>
              <p:nvSpPr>
                <p:cNvPr id="5542" name="Google Shape;5542;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43" name="Google Shape;5543;p5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544" name="Google Shape;5544;p58"/>
            <p:cNvGrpSpPr/>
            <p:nvPr/>
          </p:nvGrpSpPr>
          <p:grpSpPr>
            <a:xfrm>
              <a:off x="6238903" y="1193063"/>
              <a:ext cx="300475" cy="900152"/>
              <a:chOff x="6238903" y="1193063"/>
              <a:chExt cx="300475" cy="900152"/>
            </a:xfrm>
          </p:grpSpPr>
          <p:grpSp>
            <p:nvGrpSpPr>
              <p:cNvPr id="5545" name="Google Shape;5545;p58"/>
              <p:cNvGrpSpPr/>
              <p:nvPr/>
            </p:nvGrpSpPr>
            <p:grpSpPr>
              <a:xfrm>
                <a:off x="6290865" y="1489315"/>
                <a:ext cx="248514" cy="603900"/>
                <a:chOff x="6290865" y="1489315"/>
                <a:chExt cx="248514" cy="603900"/>
              </a:xfrm>
            </p:grpSpPr>
            <p:sp>
              <p:nvSpPr>
                <p:cNvPr id="5546" name="Google Shape;5546;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58"/>
              <p:cNvGrpSpPr/>
              <p:nvPr/>
            </p:nvGrpSpPr>
            <p:grpSpPr>
              <a:xfrm>
                <a:off x="6238903" y="1193063"/>
                <a:ext cx="284947" cy="333087"/>
                <a:chOff x="6238903" y="1193063"/>
                <a:chExt cx="284947" cy="333087"/>
              </a:xfrm>
            </p:grpSpPr>
            <p:sp>
              <p:nvSpPr>
                <p:cNvPr id="5549" name="Google Shape;5549;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50" name="Google Shape;5550;p5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551" name="Google Shape;5551;p58"/>
            <p:cNvGrpSpPr/>
            <p:nvPr/>
          </p:nvGrpSpPr>
          <p:grpSpPr>
            <a:xfrm>
              <a:off x="5900602" y="1193063"/>
              <a:ext cx="444345" cy="1021707"/>
              <a:chOff x="5900602" y="1193063"/>
              <a:chExt cx="444345" cy="1021707"/>
            </a:xfrm>
          </p:grpSpPr>
          <p:grpSp>
            <p:nvGrpSpPr>
              <p:cNvPr id="5552" name="Google Shape;5552;p58"/>
              <p:cNvGrpSpPr/>
              <p:nvPr/>
            </p:nvGrpSpPr>
            <p:grpSpPr>
              <a:xfrm>
                <a:off x="6046501" y="1367785"/>
                <a:ext cx="298446" cy="846986"/>
                <a:chOff x="6046501" y="1367785"/>
                <a:chExt cx="298446" cy="846986"/>
              </a:xfrm>
            </p:grpSpPr>
            <p:sp>
              <p:nvSpPr>
                <p:cNvPr id="5553" name="Google Shape;5553;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58"/>
              <p:cNvGrpSpPr/>
              <p:nvPr/>
            </p:nvGrpSpPr>
            <p:grpSpPr>
              <a:xfrm>
                <a:off x="5900602" y="1193063"/>
                <a:ext cx="284947" cy="182312"/>
                <a:chOff x="5900602" y="1193063"/>
                <a:chExt cx="284947" cy="182312"/>
              </a:xfrm>
            </p:grpSpPr>
            <p:sp>
              <p:nvSpPr>
                <p:cNvPr id="5556" name="Google Shape;5556;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57" name="Google Shape;5557;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558" name="Google Shape;5558;p58"/>
            <p:cNvGrpSpPr/>
            <p:nvPr/>
          </p:nvGrpSpPr>
          <p:grpSpPr>
            <a:xfrm>
              <a:off x="6738300" y="1193063"/>
              <a:ext cx="462153" cy="707634"/>
              <a:chOff x="6738300" y="1193063"/>
              <a:chExt cx="462153" cy="707634"/>
            </a:xfrm>
          </p:grpSpPr>
          <p:grpSp>
            <p:nvGrpSpPr>
              <p:cNvPr id="5559" name="Google Shape;5559;p58"/>
              <p:cNvGrpSpPr/>
              <p:nvPr/>
            </p:nvGrpSpPr>
            <p:grpSpPr>
              <a:xfrm>
                <a:off x="6915505" y="1193063"/>
                <a:ext cx="284947" cy="597387"/>
                <a:chOff x="6915505" y="1193063"/>
                <a:chExt cx="284947" cy="597387"/>
              </a:xfrm>
            </p:grpSpPr>
            <p:sp>
              <p:nvSpPr>
                <p:cNvPr id="5560" name="Google Shape;5560;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1" name="Google Shape;5561;p5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562" name="Google Shape;5562;p58"/>
              <p:cNvGrpSpPr/>
              <p:nvPr/>
            </p:nvGrpSpPr>
            <p:grpSpPr>
              <a:xfrm>
                <a:off x="6738300" y="1684725"/>
                <a:ext cx="230066" cy="215971"/>
                <a:chOff x="6738300" y="1684725"/>
                <a:chExt cx="230066" cy="215971"/>
              </a:xfrm>
            </p:grpSpPr>
            <p:sp>
              <p:nvSpPr>
                <p:cNvPr id="5563" name="Google Shape;5563;p5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68" name="Shape 5568"/>
        <p:cNvGrpSpPr/>
        <p:nvPr/>
      </p:nvGrpSpPr>
      <p:grpSpPr>
        <a:xfrm>
          <a:off x="0" y="0"/>
          <a:ext cx="0" cy="0"/>
          <a:chOff x="0" y="0"/>
          <a:chExt cx="0" cy="0"/>
        </a:xfrm>
      </p:grpSpPr>
      <p:grpSp>
        <p:nvGrpSpPr>
          <p:cNvPr id="5569" name="Google Shape;5569;p59"/>
          <p:cNvGrpSpPr/>
          <p:nvPr/>
        </p:nvGrpSpPr>
        <p:grpSpPr>
          <a:xfrm>
            <a:off x="821785" y="2307635"/>
            <a:ext cx="339235" cy="298186"/>
            <a:chOff x="898875" y="244725"/>
            <a:chExt cx="481800" cy="423500"/>
          </a:xfrm>
        </p:grpSpPr>
        <p:sp>
          <p:nvSpPr>
            <p:cNvPr id="5570" name="Google Shape;5570;p5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1" name="Google Shape;5571;p5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2" name="Google Shape;5572;p5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3" name="Google Shape;5573;p5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4" name="Google Shape;5574;p5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5" name="Google Shape;5575;p5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6" name="Google Shape;5576;p59"/>
          <p:cNvGrpSpPr/>
          <p:nvPr/>
        </p:nvGrpSpPr>
        <p:grpSpPr>
          <a:xfrm>
            <a:off x="1260167" y="2287103"/>
            <a:ext cx="298169" cy="339253"/>
            <a:chOff x="1529350" y="258825"/>
            <a:chExt cx="423475" cy="481825"/>
          </a:xfrm>
        </p:grpSpPr>
        <p:sp>
          <p:nvSpPr>
            <p:cNvPr id="5577" name="Google Shape;5577;p5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8" name="Google Shape;5578;p5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9" name="Google Shape;5579;p59"/>
          <p:cNvGrpSpPr/>
          <p:nvPr/>
        </p:nvGrpSpPr>
        <p:grpSpPr>
          <a:xfrm>
            <a:off x="2102437" y="2287102"/>
            <a:ext cx="298169" cy="339253"/>
            <a:chOff x="2707500" y="249400"/>
            <a:chExt cx="423475" cy="481825"/>
          </a:xfrm>
        </p:grpSpPr>
        <p:sp>
          <p:nvSpPr>
            <p:cNvPr id="5580" name="Google Shape;5580;p5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1" name="Google Shape;5581;p5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2" name="Google Shape;5582;p59"/>
          <p:cNvGrpSpPr/>
          <p:nvPr/>
        </p:nvGrpSpPr>
        <p:grpSpPr>
          <a:xfrm>
            <a:off x="2516052" y="2287428"/>
            <a:ext cx="305386" cy="338602"/>
            <a:chOff x="3300325" y="249875"/>
            <a:chExt cx="433725" cy="480900"/>
          </a:xfrm>
        </p:grpSpPr>
        <p:sp>
          <p:nvSpPr>
            <p:cNvPr id="5583" name="Google Shape;5583;p5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4" name="Google Shape;5584;p5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5" name="Google Shape;5585;p5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6" name="Google Shape;5586;p5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7" name="Google Shape;5587;p5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8" name="Google Shape;5588;p5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9" name="Google Shape;5589;p59"/>
          <p:cNvGrpSpPr/>
          <p:nvPr/>
        </p:nvGrpSpPr>
        <p:grpSpPr>
          <a:xfrm>
            <a:off x="1653142" y="2367273"/>
            <a:ext cx="340890" cy="178912"/>
            <a:chOff x="2084325" y="363300"/>
            <a:chExt cx="484150" cy="254100"/>
          </a:xfrm>
        </p:grpSpPr>
        <p:sp>
          <p:nvSpPr>
            <p:cNvPr id="5590" name="Google Shape;5590;p5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1" name="Google Shape;5591;p5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2" name="Google Shape;5592;p59"/>
          <p:cNvGrpSpPr/>
          <p:nvPr/>
        </p:nvGrpSpPr>
        <p:grpSpPr>
          <a:xfrm>
            <a:off x="2905137" y="2287349"/>
            <a:ext cx="352349" cy="338760"/>
            <a:chOff x="3854700" y="249750"/>
            <a:chExt cx="500425" cy="481125"/>
          </a:xfrm>
        </p:grpSpPr>
        <p:sp>
          <p:nvSpPr>
            <p:cNvPr id="5593" name="Google Shape;5593;p5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4" name="Google Shape;5594;p5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5" name="Google Shape;5595;p5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6" name="Google Shape;5596;p5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7" name="Google Shape;5597;p5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8" name="Google Shape;5598;p5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9" name="Google Shape;5599;p5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0" name="Google Shape;5600;p5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1" name="Google Shape;5601;p59"/>
          <p:cNvGrpSpPr/>
          <p:nvPr/>
        </p:nvGrpSpPr>
        <p:grpSpPr>
          <a:xfrm>
            <a:off x="3323126" y="2287349"/>
            <a:ext cx="352349" cy="338760"/>
            <a:chOff x="4447550" y="249750"/>
            <a:chExt cx="500425" cy="481125"/>
          </a:xfrm>
        </p:grpSpPr>
        <p:sp>
          <p:nvSpPr>
            <p:cNvPr id="5602" name="Google Shape;5602;p5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3" name="Google Shape;5603;p5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4" name="Google Shape;5604;p59"/>
          <p:cNvGrpSpPr/>
          <p:nvPr/>
        </p:nvGrpSpPr>
        <p:grpSpPr>
          <a:xfrm>
            <a:off x="3752328" y="2287102"/>
            <a:ext cx="339253" cy="339253"/>
            <a:chOff x="5049725" y="249400"/>
            <a:chExt cx="481825" cy="481825"/>
          </a:xfrm>
        </p:grpSpPr>
        <p:sp>
          <p:nvSpPr>
            <p:cNvPr id="5605" name="Google Shape;5605;p5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6" name="Google Shape;5606;p5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7" name="Google Shape;5607;p59"/>
          <p:cNvGrpSpPr/>
          <p:nvPr/>
        </p:nvGrpSpPr>
        <p:grpSpPr>
          <a:xfrm>
            <a:off x="4166269" y="2287102"/>
            <a:ext cx="339253" cy="339253"/>
            <a:chOff x="5660400" y="238125"/>
            <a:chExt cx="481825" cy="481825"/>
          </a:xfrm>
        </p:grpSpPr>
        <p:sp>
          <p:nvSpPr>
            <p:cNvPr id="5608" name="Google Shape;5608;p5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9" name="Google Shape;5609;p5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0" name="Google Shape;5610;p59"/>
          <p:cNvGrpSpPr/>
          <p:nvPr/>
        </p:nvGrpSpPr>
        <p:grpSpPr>
          <a:xfrm>
            <a:off x="4582955" y="2287102"/>
            <a:ext cx="339253" cy="339253"/>
            <a:chOff x="6235400" y="249400"/>
            <a:chExt cx="481825" cy="481825"/>
          </a:xfrm>
        </p:grpSpPr>
        <p:sp>
          <p:nvSpPr>
            <p:cNvPr id="5611" name="Google Shape;5611;p5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2" name="Google Shape;5612;p5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3" name="Google Shape;5613;p5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4" name="Google Shape;5614;p5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5" name="Google Shape;5615;p5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6" name="Google Shape;5616;p59"/>
          <p:cNvGrpSpPr/>
          <p:nvPr/>
        </p:nvGrpSpPr>
        <p:grpSpPr>
          <a:xfrm>
            <a:off x="821301" y="2731810"/>
            <a:ext cx="340204" cy="298116"/>
            <a:chOff x="899850" y="871450"/>
            <a:chExt cx="483175" cy="423400"/>
          </a:xfrm>
        </p:grpSpPr>
        <p:sp>
          <p:nvSpPr>
            <p:cNvPr id="5617" name="Google Shape;5617;p5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8" name="Google Shape;5618;p5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9" name="Google Shape;5619;p5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0" name="Google Shape;5620;p5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21" name="Google Shape;5621;p59"/>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22" name="Google Shape;5622;p59"/>
          <p:cNvGrpSpPr/>
          <p:nvPr/>
        </p:nvGrpSpPr>
        <p:grpSpPr>
          <a:xfrm>
            <a:off x="1653301" y="2711232"/>
            <a:ext cx="340573" cy="339271"/>
            <a:chOff x="2085450" y="842250"/>
            <a:chExt cx="483700" cy="481850"/>
          </a:xfrm>
        </p:grpSpPr>
        <p:sp>
          <p:nvSpPr>
            <p:cNvPr id="5623" name="Google Shape;5623;p5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4" name="Google Shape;5624;p5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5" name="Google Shape;5625;p5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6" name="Google Shape;5626;p59"/>
          <p:cNvGrpSpPr/>
          <p:nvPr/>
        </p:nvGrpSpPr>
        <p:grpSpPr>
          <a:xfrm>
            <a:off x="2081868" y="2711241"/>
            <a:ext cx="339306" cy="339253"/>
            <a:chOff x="2685825" y="840375"/>
            <a:chExt cx="481900" cy="481825"/>
          </a:xfrm>
        </p:grpSpPr>
        <p:sp>
          <p:nvSpPr>
            <p:cNvPr id="5627" name="Google Shape;5627;p5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8" name="Google Shape;5628;p5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9" name="Google Shape;5629;p59"/>
          <p:cNvGrpSpPr/>
          <p:nvPr/>
        </p:nvGrpSpPr>
        <p:grpSpPr>
          <a:xfrm>
            <a:off x="2493529" y="2710924"/>
            <a:ext cx="350431" cy="339887"/>
            <a:chOff x="3270675" y="841800"/>
            <a:chExt cx="497700" cy="482725"/>
          </a:xfrm>
        </p:grpSpPr>
        <p:sp>
          <p:nvSpPr>
            <p:cNvPr id="5630" name="Google Shape;5630;p5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1" name="Google Shape;5631;p5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2" name="Google Shape;5632;p5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33" name="Google Shape;5633;p59"/>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34" name="Google Shape;5634;p59"/>
          <p:cNvGrpSpPr/>
          <p:nvPr/>
        </p:nvGrpSpPr>
        <p:grpSpPr>
          <a:xfrm>
            <a:off x="3329675" y="2731783"/>
            <a:ext cx="339253" cy="298169"/>
            <a:chOff x="4467200" y="877100"/>
            <a:chExt cx="481825" cy="423475"/>
          </a:xfrm>
        </p:grpSpPr>
        <p:sp>
          <p:nvSpPr>
            <p:cNvPr id="5635" name="Google Shape;5635;p5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6" name="Google Shape;5636;p5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7" name="Google Shape;5637;p5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8" name="Google Shape;5638;p5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9" name="Google Shape;5639;p59"/>
          <p:cNvGrpSpPr/>
          <p:nvPr/>
        </p:nvGrpSpPr>
        <p:grpSpPr>
          <a:xfrm>
            <a:off x="3744565" y="2711232"/>
            <a:ext cx="354778" cy="339271"/>
            <a:chOff x="5045500" y="842250"/>
            <a:chExt cx="503875" cy="481850"/>
          </a:xfrm>
        </p:grpSpPr>
        <p:sp>
          <p:nvSpPr>
            <p:cNvPr id="5640" name="Google Shape;5640;p5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1" name="Google Shape;5641;p5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2" name="Google Shape;5642;p59"/>
          <p:cNvGrpSpPr/>
          <p:nvPr/>
        </p:nvGrpSpPr>
        <p:grpSpPr>
          <a:xfrm>
            <a:off x="4167413" y="2737451"/>
            <a:ext cx="336965" cy="286833"/>
            <a:chOff x="5645200" y="879425"/>
            <a:chExt cx="478575" cy="407375"/>
          </a:xfrm>
        </p:grpSpPr>
        <p:sp>
          <p:nvSpPr>
            <p:cNvPr id="5643" name="Google Shape;5643;p5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4" name="Google Shape;5644;p5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5" name="Google Shape;5645;p5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6" name="Google Shape;5646;p5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7" name="Google Shape;5647;p5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8" name="Google Shape;5648;p5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9" name="Google Shape;5649;p59"/>
          <p:cNvGrpSpPr/>
          <p:nvPr/>
        </p:nvGrpSpPr>
        <p:grpSpPr>
          <a:xfrm>
            <a:off x="4603488" y="2711241"/>
            <a:ext cx="298186" cy="339253"/>
            <a:chOff x="6264525" y="842250"/>
            <a:chExt cx="423500" cy="481825"/>
          </a:xfrm>
        </p:grpSpPr>
        <p:sp>
          <p:nvSpPr>
            <p:cNvPr id="5650" name="Google Shape;5650;p5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1" name="Google Shape;5651;p5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2" name="Google Shape;5652;p5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3" name="Google Shape;5653;p5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4" name="Google Shape;5654;p5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5" name="Google Shape;5655;p5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6" name="Google Shape;5656;p5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7" name="Google Shape;5657;p59"/>
          <p:cNvGrpSpPr/>
          <p:nvPr/>
        </p:nvGrpSpPr>
        <p:grpSpPr>
          <a:xfrm>
            <a:off x="821776" y="3125895"/>
            <a:ext cx="339253" cy="339253"/>
            <a:chOff x="900750" y="1436075"/>
            <a:chExt cx="481825" cy="481825"/>
          </a:xfrm>
        </p:grpSpPr>
        <p:sp>
          <p:nvSpPr>
            <p:cNvPr id="5658" name="Google Shape;5658;p5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9" name="Google Shape;5659;p5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0" name="Google Shape;5660;p5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1" name="Google Shape;5661;p5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2" name="Google Shape;5662;p59"/>
          <p:cNvGrpSpPr/>
          <p:nvPr/>
        </p:nvGrpSpPr>
        <p:grpSpPr>
          <a:xfrm>
            <a:off x="1239624" y="3186183"/>
            <a:ext cx="339253" cy="218676"/>
            <a:chOff x="1492675" y="1520750"/>
            <a:chExt cx="481825" cy="310575"/>
          </a:xfrm>
        </p:grpSpPr>
        <p:sp>
          <p:nvSpPr>
            <p:cNvPr id="5663" name="Google Shape;5663;p5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4" name="Google Shape;5664;p5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5" name="Google Shape;5665;p59"/>
          <p:cNvGrpSpPr/>
          <p:nvPr/>
        </p:nvGrpSpPr>
        <p:grpSpPr>
          <a:xfrm>
            <a:off x="1647421" y="3125877"/>
            <a:ext cx="352332" cy="339288"/>
            <a:chOff x="2071000" y="1435025"/>
            <a:chExt cx="500400" cy="481875"/>
          </a:xfrm>
        </p:grpSpPr>
        <p:sp>
          <p:nvSpPr>
            <p:cNvPr id="5666" name="Google Shape;5666;p5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7" name="Google Shape;5667;p5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8" name="Google Shape;5668;p5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9" name="Google Shape;5669;p59"/>
          <p:cNvGrpSpPr/>
          <p:nvPr/>
        </p:nvGrpSpPr>
        <p:grpSpPr>
          <a:xfrm>
            <a:off x="2073509" y="3167747"/>
            <a:ext cx="351874" cy="297623"/>
            <a:chOff x="2678350" y="1464650"/>
            <a:chExt cx="499750" cy="422700"/>
          </a:xfrm>
        </p:grpSpPr>
        <p:sp>
          <p:nvSpPr>
            <p:cNvPr id="5670" name="Google Shape;5670;p5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1" name="Google Shape;5671;p5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2" name="Google Shape;5672;p5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3" name="Google Shape;5673;p59"/>
          <p:cNvGrpSpPr/>
          <p:nvPr/>
        </p:nvGrpSpPr>
        <p:grpSpPr>
          <a:xfrm>
            <a:off x="2499118" y="3125895"/>
            <a:ext cx="339253" cy="339253"/>
            <a:chOff x="3271200" y="1435075"/>
            <a:chExt cx="481825" cy="481825"/>
          </a:xfrm>
        </p:grpSpPr>
        <p:sp>
          <p:nvSpPr>
            <p:cNvPr id="5674" name="Google Shape;5674;p5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5" name="Google Shape;5675;p5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6" name="Google Shape;5676;p59"/>
          <p:cNvGrpSpPr/>
          <p:nvPr/>
        </p:nvGrpSpPr>
        <p:grpSpPr>
          <a:xfrm>
            <a:off x="2909591" y="3125877"/>
            <a:ext cx="343442" cy="339288"/>
            <a:chOff x="3858100" y="1435075"/>
            <a:chExt cx="487775" cy="481875"/>
          </a:xfrm>
        </p:grpSpPr>
        <p:sp>
          <p:nvSpPr>
            <p:cNvPr id="5677" name="Google Shape;5677;p5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8" name="Google Shape;5678;p5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9" name="Google Shape;5679;p5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0" name="Google Shape;5680;p5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1" name="Google Shape;5681;p5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2" name="Google Shape;5682;p59"/>
          <p:cNvGrpSpPr/>
          <p:nvPr/>
        </p:nvGrpSpPr>
        <p:grpSpPr>
          <a:xfrm>
            <a:off x="3329674" y="3125895"/>
            <a:ext cx="339253" cy="339253"/>
            <a:chOff x="4456875" y="1435075"/>
            <a:chExt cx="481825" cy="481825"/>
          </a:xfrm>
        </p:grpSpPr>
        <p:sp>
          <p:nvSpPr>
            <p:cNvPr id="5683" name="Google Shape;5683;p5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4" name="Google Shape;5684;p5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5" name="Google Shape;5685;p5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6" name="Google Shape;5686;p5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7" name="Google Shape;5687;p5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8" name="Google Shape;5688;p5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9" name="Google Shape;5689;p5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0" name="Google Shape;5690;p5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1" name="Google Shape;5691;p5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2" name="Google Shape;5692;p5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3" name="Google Shape;5693;p5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4" name="Google Shape;5694;p5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5" name="Google Shape;5695;p5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6" name="Google Shape;5696;p5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7" name="Google Shape;5697;p5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8" name="Google Shape;5698;p5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9" name="Google Shape;5699;p5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0" name="Google Shape;5700;p5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1" name="Google Shape;5701;p5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2" name="Google Shape;5702;p59"/>
          <p:cNvGrpSpPr/>
          <p:nvPr/>
        </p:nvGrpSpPr>
        <p:grpSpPr>
          <a:xfrm>
            <a:off x="3750665" y="3125886"/>
            <a:ext cx="342580" cy="339271"/>
            <a:chOff x="5049725" y="1435050"/>
            <a:chExt cx="486550" cy="481850"/>
          </a:xfrm>
        </p:grpSpPr>
        <p:sp>
          <p:nvSpPr>
            <p:cNvPr id="5703" name="Google Shape;5703;p5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4" name="Google Shape;5704;p5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5" name="Google Shape;5705;p5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6" name="Google Shape;5706;p5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7" name="Google Shape;5707;p59"/>
          <p:cNvGrpSpPr/>
          <p:nvPr/>
        </p:nvGrpSpPr>
        <p:grpSpPr>
          <a:xfrm>
            <a:off x="4166216" y="3125895"/>
            <a:ext cx="339359" cy="339253"/>
            <a:chOff x="5642475" y="1435075"/>
            <a:chExt cx="481975" cy="481825"/>
          </a:xfrm>
        </p:grpSpPr>
        <p:sp>
          <p:nvSpPr>
            <p:cNvPr id="5708" name="Google Shape;5708;p5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9" name="Google Shape;5709;p5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0" name="Google Shape;5710;p5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1" name="Google Shape;5711;p59"/>
          <p:cNvGrpSpPr/>
          <p:nvPr/>
        </p:nvGrpSpPr>
        <p:grpSpPr>
          <a:xfrm>
            <a:off x="4580702" y="3125886"/>
            <a:ext cx="343759" cy="339271"/>
            <a:chOff x="6232000" y="1435050"/>
            <a:chExt cx="488225" cy="481850"/>
          </a:xfrm>
        </p:grpSpPr>
        <p:sp>
          <p:nvSpPr>
            <p:cNvPr id="5712" name="Google Shape;5712;p5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3" name="Google Shape;5713;p5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4" name="Google Shape;5714;p5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5" name="Google Shape;5715;p5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6" name="Google Shape;5716;p5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7" name="Google Shape;5717;p59"/>
          <p:cNvGrpSpPr/>
          <p:nvPr/>
        </p:nvGrpSpPr>
        <p:grpSpPr>
          <a:xfrm>
            <a:off x="841438" y="3539545"/>
            <a:ext cx="299929" cy="337792"/>
            <a:chOff x="924450" y="2028975"/>
            <a:chExt cx="425975" cy="479750"/>
          </a:xfrm>
        </p:grpSpPr>
        <p:sp>
          <p:nvSpPr>
            <p:cNvPr id="5718" name="Google Shape;5718;p5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9" name="Google Shape;5719;p5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0" name="Google Shape;5720;p5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21" name="Google Shape;5721;p59"/>
          <p:cNvGrpSpPr/>
          <p:nvPr/>
        </p:nvGrpSpPr>
        <p:grpSpPr>
          <a:xfrm>
            <a:off x="1653934" y="3559347"/>
            <a:ext cx="339306" cy="298186"/>
            <a:chOff x="2085450" y="2057100"/>
            <a:chExt cx="481900" cy="423500"/>
          </a:xfrm>
        </p:grpSpPr>
        <p:sp>
          <p:nvSpPr>
            <p:cNvPr id="5722" name="Google Shape;5722;p5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3" name="Google Shape;5723;p5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4" name="Google Shape;5724;p5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25" name="Google Shape;5725;p59"/>
          <p:cNvGrpSpPr/>
          <p:nvPr/>
        </p:nvGrpSpPr>
        <p:grpSpPr>
          <a:xfrm>
            <a:off x="2081868" y="3582592"/>
            <a:ext cx="339306" cy="251698"/>
            <a:chOff x="2678275" y="2090100"/>
            <a:chExt cx="481900" cy="357475"/>
          </a:xfrm>
        </p:grpSpPr>
        <p:sp>
          <p:nvSpPr>
            <p:cNvPr id="5726" name="Google Shape;5726;p5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7" name="Google Shape;5727;p5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8" name="Google Shape;5728;p5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9" name="Google Shape;5729;p5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0" name="Google Shape;5730;p5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1" name="Google Shape;5731;p59"/>
          <p:cNvGrpSpPr/>
          <p:nvPr/>
        </p:nvGrpSpPr>
        <p:grpSpPr>
          <a:xfrm>
            <a:off x="2559072" y="3594790"/>
            <a:ext cx="219345" cy="227301"/>
            <a:chOff x="3357325" y="2093500"/>
            <a:chExt cx="311525" cy="322825"/>
          </a:xfrm>
        </p:grpSpPr>
        <p:sp>
          <p:nvSpPr>
            <p:cNvPr id="5732" name="Google Shape;5732;p5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3" name="Google Shape;5733;p5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4" name="Google Shape;5734;p5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35" name="Google Shape;5735;p59"/>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36" name="Google Shape;5736;p59"/>
          <p:cNvGrpSpPr/>
          <p:nvPr/>
        </p:nvGrpSpPr>
        <p:grpSpPr>
          <a:xfrm>
            <a:off x="3353262" y="3538814"/>
            <a:ext cx="292078" cy="339253"/>
            <a:chOff x="4492800" y="2027925"/>
            <a:chExt cx="414825" cy="481825"/>
          </a:xfrm>
        </p:grpSpPr>
        <p:sp>
          <p:nvSpPr>
            <p:cNvPr id="5737" name="Google Shape;5737;p5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8" name="Google Shape;5738;p5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9" name="Google Shape;5739;p59"/>
          <p:cNvGrpSpPr/>
          <p:nvPr/>
        </p:nvGrpSpPr>
        <p:grpSpPr>
          <a:xfrm>
            <a:off x="3752354" y="3538805"/>
            <a:ext cx="339200" cy="339271"/>
            <a:chOff x="5049725" y="2027900"/>
            <a:chExt cx="481750" cy="481850"/>
          </a:xfrm>
        </p:grpSpPr>
        <p:sp>
          <p:nvSpPr>
            <p:cNvPr id="5740" name="Google Shape;5740;p5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1" name="Google Shape;5741;p5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2" name="Google Shape;5742;p5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3" name="Google Shape;5743;p5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4" name="Google Shape;5744;p5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5" name="Google Shape;5745;p5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6" name="Google Shape;5746;p5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7" name="Google Shape;5747;p5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8" name="Google Shape;5748;p59"/>
          <p:cNvGrpSpPr/>
          <p:nvPr/>
        </p:nvGrpSpPr>
        <p:grpSpPr>
          <a:xfrm>
            <a:off x="4225950" y="3538893"/>
            <a:ext cx="219890" cy="339095"/>
            <a:chOff x="5726350" y="2028150"/>
            <a:chExt cx="312300" cy="481600"/>
          </a:xfrm>
        </p:grpSpPr>
        <p:sp>
          <p:nvSpPr>
            <p:cNvPr id="5749" name="Google Shape;5749;p5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0" name="Google Shape;5750;p5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1" name="Google Shape;5751;p5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2" name="Google Shape;5752;p59"/>
          <p:cNvGrpSpPr/>
          <p:nvPr/>
        </p:nvGrpSpPr>
        <p:grpSpPr>
          <a:xfrm>
            <a:off x="4586141" y="3542000"/>
            <a:ext cx="332881" cy="332881"/>
            <a:chOff x="6239925" y="2032450"/>
            <a:chExt cx="472775" cy="472775"/>
          </a:xfrm>
        </p:grpSpPr>
        <p:sp>
          <p:nvSpPr>
            <p:cNvPr id="5753" name="Google Shape;5753;p5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4" name="Google Shape;5754;p5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5" name="Google Shape;5755;p59"/>
          <p:cNvGrpSpPr/>
          <p:nvPr/>
        </p:nvGrpSpPr>
        <p:grpSpPr>
          <a:xfrm>
            <a:off x="5035233" y="2364092"/>
            <a:ext cx="334641" cy="185425"/>
            <a:chOff x="903075" y="2730000"/>
            <a:chExt cx="475275" cy="263350"/>
          </a:xfrm>
        </p:grpSpPr>
        <p:sp>
          <p:nvSpPr>
            <p:cNvPr id="5756" name="Google Shape;5756;p5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7" name="Google Shape;5757;p5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8" name="Google Shape;5758;p5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9" name="Google Shape;5759;p59"/>
          <p:cNvGrpSpPr/>
          <p:nvPr/>
        </p:nvGrpSpPr>
        <p:grpSpPr>
          <a:xfrm>
            <a:off x="1239624" y="3538814"/>
            <a:ext cx="339253" cy="339253"/>
            <a:chOff x="1492675" y="2027925"/>
            <a:chExt cx="481825" cy="481825"/>
          </a:xfrm>
        </p:grpSpPr>
        <p:sp>
          <p:nvSpPr>
            <p:cNvPr id="5760" name="Google Shape;5760;p5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1" name="Google Shape;5761;p5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2" name="Google Shape;5762;p5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3" name="Google Shape;5763;p5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4" name="Google Shape;5764;p5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5" name="Google Shape;5765;p59"/>
          <p:cNvGrpSpPr/>
          <p:nvPr/>
        </p:nvGrpSpPr>
        <p:grpSpPr>
          <a:xfrm>
            <a:off x="5466000" y="2287178"/>
            <a:ext cx="339253" cy="339253"/>
            <a:chOff x="1492675" y="2620775"/>
            <a:chExt cx="481825" cy="481825"/>
          </a:xfrm>
        </p:grpSpPr>
        <p:sp>
          <p:nvSpPr>
            <p:cNvPr id="5766" name="Google Shape;5766;p5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7" name="Google Shape;5767;p5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68" name="Google Shape;5768;p59"/>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69" name="Google Shape;5769;p59"/>
          <p:cNvGrpSpPr/>
          <p:nvPr/>
        </p:nvGrpSpPr>
        <p:grpSpPr>
          <a:xfrm>
            <a:off x="6289754" y="2303161"/>
            <a:ext cx="333585" cy="307287"/>
            <a:chOff x="2682350" y="2643425"/>
            <a:chExt cx="473775" cy="436425"/>
          </a:xfrm>
        </p:grpSpPr>
        <p:sp>
          <p:nvSpPr>
            <p:cNvPr id="5770" name="Google Shape;5770;p5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1" name="Google Shape;5771;p5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2" name="Google Shape;5772;p5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3" name="Google Shape;5773;p5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4" name="Google Shape;5774;p5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5" name="Google Shape;5775;p5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6" name="Google Shape;5776;p5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7" name="Google Shape;5777;p59"/>
          <p:cNvGrpSpPr/>
          <p:nvPr/>
        </p:nvGrpSpPr>
        <p:grpSpPr>
          <a:xfrm>
            <a:off x="6755243" y="2287178"/>
            <a:ext cx="238531" cy="339253"/>
            <a:chOff x="3342725" y="2620775"/>
            <a:chExt cx="338775" cy="481825"/>
          </a:xfrm>
        </p:grpSpPr>
        <p:sp>
          <p:nvSpPr>
            <p:cNvPr id="5778" name="Google Shape;5778;p5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9" name="Google Shape;5779;p5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0" name="Google Shape;5780;p5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1" name="Google Shape;5781;p59"/>
          <p:cNvGrpSpPr/>
          <p:nvPr/>
        </p:nvGrpSpPr>
        <p:grpSpPr>
          <a:xfrm>
            <a:off x="7148994" y="2287178"/>
            <a:ext cx="278296" cy="339253"/>
            <a:chOff x="3907325" y="2620775"/>
            <a:chExt cx="395250" cy="481825"/>
          </a:xfrm>
        </p:grpSpPr>
        <p:sp>
          <p:nvSpPr>
            <p:cNvPr id="5782" name="Google Shape;5782;p5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3" name="Google Shape;5783;p5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4" name="Google Shape;5784;p5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5" name="Google Shape;5785;p5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6" name="Google Shape;5786;p59"/>
          <p:cNvGrpSpPr/>
          <p:nvPr/>
        </p:nvGrpSpPr>
        <p:grpSpPr>
          <a:xfrm>
            <a:off x="7542181" y="2297783"/>
            <a:ext cx="339253" cy="318042"/>
            <a:chOff x="4456875" y="2635825"/>
            <a:chExt cx="481825" cy="451700"/>
          </a:xfrm>
        </p:grpSpPr>
        <p:sp>
          <p:nvSpPr>
            <p:cNvPr id="5787" name="Google Shape;5787;p5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8" name="Google Shape;5788;p5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9" name="Google Shape;5789;p5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0" name="Google Shape;5790;p5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1" name="Google Shape;5791;p5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2" name="Google Shape;5792;p5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3" name="Google Shape;5793;p59"/>
          <p:cNvGrpSpPr/>
          <p:nvPr/>
        </p:nvGrpSpPr>
        <p:grpSpPr>
          <a:xfrm>
            <a:off x="7967105" y="2297783"/>
            <a:ext cx="339253" cy="318042"/>
            <a:chOff x="5049725" y="2635825"/>
            <a:chExt cx="481825" cy="451700"/>
          </a:xfrm>
        </p:grpSpPr>
        <p:sp>
          <p:nvSpPr>
            <p:cNvPr id="5794" name="Google Shape;5794;p5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5" name="Google Shape;5795;p5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6" name="Google Shape;5796;p5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7" name="Google Shape;5797;p59"/>
          <p:cNvGrpSpPr/>
          <p:nvPr/>
        </p:nvGrpSpPr>
        <p:grpSpPr>
          <a:xfrm>
            <a:off x="2211475" y="3952243"/>
            <a:ext cx="338566" cy="338373"/>
            <a:chOff x="5643000" y="2621375"/>
            <a:chExt cx="480850" cy="480575"/>
          </a:xfrm>
        </p:grpSpPr>
        <p:sp>
          <p:nvSpPr>
            <p:cNvPr id="5798" name="Google Shape;5798;p5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9" name="Google Shape;5799;p5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0" name="Google Shape;5800;p5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1" name="Google Shape;5801;p5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2" name="Google Shape;5802;p5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3" name="Google Shape;5803;p5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4" name="Google Shape;5804;p5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5" name="Google Shape;5805;p59"/>
          <p:cNvGrpSpPr/>
          <p:nvPr/>
        </p:nvGrpSpPr>
        <p:grpSpPr>
          <a:xfrm>
            <a:off x="4032695" y="3951803"/>
            <a:ext cx="339359" cy="339253"/>
            <a:chOff x="6235250" y="2620775"/>
            <a:chExt cx="481975" cy="481825"/>
          </a:xfrm>
        </p:grpSpPr>
        <p:sp>
          <p:nvSpPr>
            <p:cNvPr id="5806" name="Google Shape;5806;p5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7" name="Google Shape;5807;p5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8" name="Google Shape;5808;p5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9" name="Google Shape;5809;p5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0" name="Google Shape;5810;p5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11" name="Google Shape;5811;p59"/>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12" name="Google Shape;5812;p59"/>
          <p:cNvGrpSpPr/>
          <p:nvPr/>
        </p:nvGrpSpPr>
        <p:grpSpPr>
          <a:xfrm>
            <a:off x="5465078" y="2711317"/>
            <a:ext cx="341101" cy="339253"/>
            <a:chOff x="1535000" y="3223325"/>
            <a:chExt cx="484450" cy="481825"/>
          </a:xfrm>
        </p:grpSpPr>
        <p:sp>
          <p:nvSpPr>
            <p:cNvPr id="5813" name="Google Shape;5813;p5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4" name="Google Shape;5814;p5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5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6" name="Google Shape;5816;p59"/>
          <p:cNvGrpSpPr/>
          <p:nvPr/>
        </p:nvGrpSpPr>
        <p:grpSpPr>
          <a:xfrm>
            <a:off x="5872645" y="2746618"/>
            <a:ext cx="339253" cy="268649"/>
            <a:chOff x="2085525" y="3263750"/>
            <a:chExt cx="481825" cy="381550"/>
          </a:xfrm>
        </p:grpSpPr>
        <p:sp>
          <p:nvSpPr>
            <p:cNvPr id="5817" name="Google Shape;5817;p5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8" name="Google Shape;5818;p5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19" name="Google Shape;5819;p59"/>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20" name="Google Shape;5820;p59"/>
          <p:cNvGrpSpPr/>
          <p:nvPr/>
        </p:nvGrpSpPr>
        <p:grpSpPr>
          <a:xfrm>
            <a:off x="6704407" y="2711308"/>
            <a:ext cx="340204" cy="339271"/>
            <a:chOff x="3270450" y="3213625"/>
            <a:chExt cx="483175" cy="481850"/>
          </a:xfrm>
        </p:grpSpPr>
        <p:sp>
          <p:nvSpPr>
            <p:cNvPr id="5821" name="Google Shape;5821;p5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2" name="Google Shape;5822;p5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3" name="Google Shape;5823;p59"/>
          <p:cNvGrpSpPr/>
          <p:nvPr/>
        </p:nvGrpSpPr>
        <p:grpSpPr>
          <a:xfrm>
            <a:off x="7203676" y="2711317"/>
            <a:ext cx="168931" cy="339253"/>
            <a:chOff x="3984950" y="3213600"/>
            <a:chExt cx="239925" cy="481825"/>
          </a:xfrm>
        </p:grpSpPr>
        <p:sp>
          <p:nvSpPr>
            <p:cNvPr id="5824" name="Google Shape;5824;p5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5" name="Google Shape;5825;p5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26" name="Google Shape;5826;p59"/>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7" name="Google Shape;5827;p59"/>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28" name="Google Shape;5828;p59"/>
          <p:cNvGrpSpPr/>
          <p:nvPr/>
        </p:nvGrpSpPr>
        <p:grpSpPr>
          <a:xfrm>
            <a:off x="1736111" y="3981487"/>
            <a:ext cx="355218" cy="279880"/>
            <a:chOff x="5629975" y="3255775"/>
            <a:chExt cx="504500" cy="397500"/>
          </a:xfrm>
        </p:grpSpPr>
        <p:sp>
          <p:nvSpPr>
            <p:cNvPr id="5829" name="Google Shape;5829;p5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0" name="Google Shape;5830;p5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1" name="Google Shape;5831;p5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5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3" name="Google Shape;5833;p5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4" name="Google Shape;5834;p59"/>
          <p:cNvGrpSpPr/>
          <p:nvPr/>
        </p:nvGrpSpPr>
        <p:grpSpPr>
          <a:xfrm>
            <a:off x="3572294" y="3981593"/>
            <a:ext cx="340256" cy="279669"/>
            <a:chOff x="6234950" y="3255925"/>
            <a:chExt cx="483250" cy="397200"/>
          </a:xfrm>
        </p:grpSpPr>
        <p:sp>
          <p:nvSpPr>
            <p:cNvPr id="5835" name="Google Shape;5835;p5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6" name="Google Shape;5836;p5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7" name="Google Shape;5837;p5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8" name="Google Shape;5838;p5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9" name="Google Shape;5839;p5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0" name="Google Shape;5840;p5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1" name="Google Shape;5841;p59"/>
          <p:cNvGrpSpPr/>
          <p:nvPr/>
        </p:nvGrpSpPr>
        <p:grpSpPr>
          <a:xfrm>
            <a:off x="5043532" y="3125970"/>
            <a:ext cx="318042" cy="339253"/>
            <a:chOff x="914900" y="3806450"/>
            <a:chExt cx="451700" cy="481825"/>
          </a:xfrm>
        </p:grpSpPr>
        <p:sp>
          <p:nvSpPr>
            <p:cNvPr id="5842" name="Google Shape;5842;p5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3" name="Google Shape;5843;p5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4" name="Google Shape;5844;p5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5" name="Google Shape;5845;p5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6" name="Google Shape;5846;p5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7" name="Google Shape;5847;p59"/>
          <p:cNvGrpSpPr/>
          <p:nvPr/>
        </p:nvGrpSpPr>
        <p:grpSpPr>
          <a:xfrm>
            <a:off x="5462454" y="3125785"/>
            <a:ext cx="346347" cy="339623"/>
            <a:chOff x="1490050" y="3805975"/>
            <a:chExt cx="491900" cy="482350"/>
          </a:xfrm>
        </p:grpSpPr>
        <p:sp>
          <p:nvSpPr>
            <p:cNvPr id="5848" name="Google Shape;5848;p5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5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0" name="Google Shape;5850;p5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1" name="Google Shape;5851;p5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2" name="Google Shape;5852;p59"/>
          <p:cNvGrpSpPr/>
          <p:nvPr/>
        </p:nvGrpSpPr>
        <p:grpSpPr>
          <a:xfrm>
            <a:off x="5886322" y="3125970"/>
            <a:ext cx="311899" cy="339253"/>
            <a:chOff x="2104275" y="3806450"/>
            <a:chExt cx="442975" cy="481825"/>
          </a:xfrm>
        </p:grpSpPr>
        <p:sp>
          <p:nvSpPr>
            <p:cNvPr id="5853" name="Google Shape;5853;p5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4" name="Google Shape;5854;p5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5" name="Google Shape;5855;p59"/>
          <p:cNvGrpSpPr/>
          <p:nvPr/>
        </p:nvGrpSpPr>
        <p:grpSpPr>
          <a:xfrm>
            <a:off x="6309839" y="3125970"/>
            <a:ext cx="293416" cy="339253"/>
            <a:chOff x="2710875" y="3806450"/>
            <a:chExt cx="416725" cy="481825"/>
          </a:xfrm>
        </p:grpSpPr>
        <p:sp>
          <p:nvSpPr>
            <p:cNvPr id="5856" name="Google Shape;5856;p5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7" name="Google Shape;5857;p5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8" name="Google Shape;5858;p59"/>
          <p:cNvGrpSpPr/>
          <p:nvPr/>
        </p:nvGrpSpPr>
        <p:grpSpPr>
          <a:xfrm>
            <a:off x="6704883" y="3166412"/>
            <a:ext cx="339253" cy="258369"/>
            <a:chOff x="3271200" y="3863875"/>
            <a:chExt cx="481825" cy="366950"/>
          </a:xfrm>
        </p:grpSpPr>
        <p:sp>
          <p:nvSpPr>
            <p:cNvPr id="5859" name="Google Shape;5859;p5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0" name="Google Shape;5860;p5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1" name="Google Shape;5861;p59"/>
          <p:cNvGrpSpPr/>
          <p:nvPr/>
        </p:nvGrpSpPr>
        <p:grpSpPr>
          <a:xfrm>
            <a:off x="7140377" y="3126199"/>
            <a:ext cx="295528" cy="338795"/>
            <a:chOff x="3895050" y="3806775"/>
            <a:chExt cx="419725" cy="481175"/>
          </a:xfrm>
        </p:grpSpPr>
        <p:sp>
          <p:nvSpPr>
            <p:cNvPr id="5862" name="Google Shape;5862;p5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3" name="Google Shape;5863;p5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4" name="Google Shape;5864;p59"/>
          <p:cNvGrpSpPr/>
          <p:nvPr/>
        </p:nvGrpSpPr>
        <p:grpSpPr>
          <a:xfrm>
            <a:off x="7543659" y="3125979"/>
            <a:ext cx="336296" cy="339235"/>
            <a:chOff x="4464775" y="3806475"/>
            <a:chExt cx="477625" cy="481800"/>
          </a:xfrm>
        </p:grpSpPr>
        <p:sp>
          <p:nvSpPr>
            <p:cNvPr id="5865" name="Google Shape;5865;p5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6" name="Google Shape;5866;p5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7" name="Google Shape;5867;p5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8" name="Google Shape;5868;p5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9" name="Google Shape;5869;p5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0" name="Google Shape;5870;p5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1" name="Google Shape;5871;p59"/>
          <p:cNvGrpSpPr/>
          <p:nvPr/>
        </p:nvGrpSpPr>
        <p:grpSpPr>
          <a:xfrm>
            <a:off x="7967105" y="3125970"/>
            <a:ext cx="339253" cy="339253"/>
            <a:chOff x="5049725" y="3806450"/>
            <a:chExt cx="481825" cy="481825"/>
          </a:xfrm>
        </p:grpSpPr>
        <p:sp>
          <p:nvSpPr>
            <p:cNvPr id="5872" name="Google Shape;5872;p5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3" name="Google Shape;5873;p5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4" name="Google Shape;5874;p5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5" name="Google Shape;5875;p59"/>
          <p:cNvGrpSpPr/>
          <p:nvPr/>
        </p:nvGrpSpPr>
        <p:grpSpPr>
          <a:xfrm>
            <a:off x="1276714" y="3951798"/>
            <a:ext cx="339253" cy="339253"/>
            <a:chOff x="5651375" y="3806450"/>
            <a:chExt cx="481825" cy="481825"/>
          </a:xfrm>
        </p:grpSpPr>
        <p:sp>
          <p:nvSpPr>
            <p:cNvPr id="5876" name="Google Shape;5876;p5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7" name="Google Shape;5877;p5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8" name="Google Shape;5878;p5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9" name="Google Shape;5879;p5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0" name="Google Shape;5880;p59"/>
          <p:cNvGrpSpPr/>
          <p:nvPr/>
        </p:nvGrpSpPr>
        <p:grpSpPr>
          <a:xfrm>
            <a:off x="3153646" y="3953787"/>
            <a:ext cx="298503" cy="335275"/>
            <a:chOff x="6264300" y="3809300"/>
            <a:chExt cx="423950" cy="476175"/>
          </a:xfrm>
        </p:grpSpPr>
        <p:sp>
          <p:nvSpPr>
            <p:cNvPr id="5881" name="Google Shape;5881;p5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2" name="Google Shape;5882;p5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5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4" name="Google Shape;5884;p59"/>
          <p:cNvGrpSpPr/>
          <p:nvPr/>
        </p:nvGrpSpPr>
        <p:grpSpPr>
          <a:xfrm>
            <a:off x="5032267" y="3538881"/>
            <a:ext cx="340573" cy="339271"/>
            <a:chOff x="898875" y="4399275"/>
            <a:chExt cx="483700" cy="481850"/>
          </a:xfrm>
        </p:grpSpPr>
        <p:sp>
          <p:nvSpPr>
            <p:cNvPr id="5885" name="Google Shape;5885;p5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6" name="Google Shape;5886;p59"/>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5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5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5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0" name="Google Shape;5890;p5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1" name="Google Shape;5891;p5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2" name="Google Shape;5892;p5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3" name="Google Shape;5893;p59"/>
          <p:cNvGrpSpPr/>
          <p:nvPr/>
        </p:nvGrpSpPr>
        <p:grpSpPr>
          <a:xfrm>
            <a:off x="5466000" y="3554133"/>
            <a:ext cx="339253" cy="308765"/>
            <a:chOff x="1492675" y="4420975"/>
            <a:chExt cx="481825" cy="438525"/>
          </a:xfrm>
        </p:grpSpPr>
        <p:sp>
          <p:nvSpPr>
            <p:cNvPr id="5894" name="Google Shape;5894;p5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5" name="Google Shape;5895;p5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5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7" name="Google Shape;5897;p5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8" name="Google Shape;5898;p5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9" name="Google Shape;5899;p59"/>
          <p:cNvGrpSpPr/>
          <p:nvPr/>
        </p:nvGrpSpPr>
        <p:grpSpPr>
          <a:xfrm>
            <a:off x="5870982" y="3539558"/>
            <a:ext cx="342580" cy="337915"/>
            <a:chOff x="2084100" y="4400250"/>
            <a:chExt cx="486550" cy="479925"/>
          </a:xfrm>
        </p:grpSpPr>
        <p:sp>
          <p:nvSpPr>
            <p:cNvPr id="5900" name="Google Shape;5900;p5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1" name="Google Shape;5901;p5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5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3" name="Google Shape;5903;p5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4" name="Google Shape;5904;p5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5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6" name="Google Shape;5906;p59"/>
          <p:cNvGrpSpPr/>
          <p:nvPr/>
        </p:nvGrpSpPr>
        <p:grpSpPr>
          <a:xfrm>
            <a:off x="6307462" y="3538907"/>
            <a:ext cx="298169" cy="339218"/>
            <a:chOff x="2707950" y="4399325"/>
            <a:chExt cx="423475" cy="481775"/>
          </a:xfrm>
        </p:grpSpPr>
        <p:sp>
          <p:nvSpPr>
            <p:cNvPr id="5907" name="Google Shape;5907;p5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8" name="Google Shape;5908;p5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9" name="Google Shape;5909;p5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5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5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2" name="Google Shape;5912;p5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3" name="Google Shape;5913;p5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5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5" name="Google Shape;5915;p5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6" name="Google Shape;5916;p5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7" name="Google Shape;5917;p5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5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9" name="Google Shape;5919;p59"/>
          <p:cNvGrpSpPr/>
          <p:nvPr/>
        </p:nvGrpSpPr>
        <p:grpSpPr>
          <a:xfrm>
            <a:off x="6736981" y="3538881"/>
            <a:ext cx="275057" cy="339271"/>
            <a:chOff x="3330525" y="4399275"/>
            <a:chExt cx="390650" cy="481850"/>
          </a:xfrm>
        </p:grpSpPr>
        <p:sp>
          <p:nvSpPr>
            <p:cNvPr id="5920" name="Google Shape;5920;p5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1" name="Google Shape;5921;p5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2" name="Google Shape;5922;p5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5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5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5" name="Google Shape;5925;p5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6" name="Google Shape;5926;p5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7" name="Google Shape;5927;p59"/>
          <p:cNvGrpSpPr/>
          <p:nvPr/>
        </p:nvGrpSpPr>
        <p:grpSpPr>
          <a:xfrm>
            <a:off x="7161510" y="3538890"/>
            <a:ext cx="253265" cy="339253"/>
            <a:chOff x="3938800" y="4399275"/>
            <a:chExt cx="359700" cy="481825"/>
          </a:xfrm>
        </p:grpSpPr>
        <p:sp>
          <p:nvSpPr>
            <p:cNvPr id="5928" name="Google Shape;5928;p5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5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5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5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2" name="Google Shape;5932;p5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3" name="Google Shape;5933;p59"/>
          <p:cNvGrpSpPr/>
          <p:nvPr/>
        </p:nvGrpSpPr>
        <p:grpSpPr>
          <a:xfrm>
            <a:off x="7632288" y="3538890"/>
            <a:ext cx="159039" cy="339253"/>
            <a:chOff x="4584850" y="4399275"/>
            <a:chExt cx="225875" cy="481825"/>
          </a:xfrm>
        </p:grpSpPr>
        <p:sp>
          <p:nvSpPr>
            <p:cNvPr id="5934" name="Google Shape;5934;p5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5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36" name="Google Shape;5936;p59"/>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37" name="Google Shape;5937;p59"/>
          <p:cNvGrpSpPr/>
          <p:nvPr/>
        </p:nvGrpSpPr>
        <p:grpSpPr>
          <a:xfrm>
            <a:off x="817316" y="3951795"/>
            <a:ext cx="339253" cy="339253"/>
            <a:chOff x="5642550" y="4399275"/>
            <a:chExt cx="481825" cy="481825"/>
          </a:xfrm>
        </p:grpSpPr>
        <p:sp>
          <p:nvSpPr>
            <p:cNvPr id="5938" name="Google Shape;5938;p5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9" name="Google Shape;5939;p5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0" name="Google Shape;5940;p59"/>
          <p:cNvGrpSpPr/>
          <p:nvPr/>
        </p:nvGrpSpPr>
        <p:grpSpPr>
          <a:xfrm>
            <a:off x="2670186" y="3963703"/>
            <a:ext cx="363316" cy="315437"/>
            <a:chOff x="6218300" y="4416175"/>
            <a:chExt cx="516000" cy="448000"/>
          </a:xfrm>
        </p:grpSpPr>
        <p:sp>
          <p:nvSpPr>
            <p:cNvPr id="5941" name="Google Shape;5941;p5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2" name="Google Shape;5942;p5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3" name="Google Shape;5943;p5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4" name="Google Shape;5944;p59"/>
          <p:cNvGrpSpPr/>
          <p:nvPr/>
        </p:nvGrpSpPr>
        <p:grpSpPr>
          <a:xfrm>
            <a:off x="5870391" y="3951792"/>
            <a:ext cx="339253" cy="339253"/>
            <a:chOff x="899850" y="4992125"/>
            <a:chExt cx="481825" cy="481825"/>
          </a:xfrm>
        </p:grpSpPr>
        <p:sp>
          <p:nvSpPr>
            <p:cNvPr id="5945" name="Google Shape;5945;p5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6" name="Google Shape;5946;p5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5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8" name="Google Shape;5948;p59"/>
          <p:cNvGrpSpPr/>
          <p:nvPr/>
        </p:nvGrpSpPr>
        <p:grpSpPr>
          <a:xfrm>
            <a:off x="5410993" y="3951792"/>
            <a:ext cx="339253" cy="339253"/>
            <a:chOff x="1492675" y="4992125"/>
            <a:chExt cx="481825" cy="481825"/>
          </a:xfrm>
        </p:grpSpPr>
        <p:sp>
          <p:nvSpPr>
            <p:cNvPr id="5949" name="Google Shape;5949;p5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0" name="Google Shape;5950;p5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1" name="Google Shape;5951;p59"/>
          <p:cNvGrpSpPr/>
          <p:nvPr/>
        </p:nvGrpSpPr>
        <p:grpSpPr>
          <a:xfrm>
            <a:off x="4951595" y="3951792"/>
            <a:ext cx="339253" cy="339253"/>
            <a:chOff x="2085525" y="4992125"/>
            <a:chExt cx="481825" cy="481825"/>
          </a:xfrm>
        </p:grpSpPr>
        <p:sp>
          <p:nvSpPr>
            <p:cNvPr id="5952" name="Google Shape;5952;p5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3" name="Google Shape;5953;p5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4" name="Google Shape;5954;p59"/>
          <p:cNvGrpSpPr/>
          <p:nvPr/>
        </p:nvGrpSpPr>
        <p:grpSpPr>
          <a:xfrm>
            <a:off x="6789344" y="3951792"/>
            <a:ext cx="339253" cy="339253"/>
            <a:chOff x="2678350" y="4992125"/>
            <a:chExt cx="481825" cy="481825"/>
          </a:xfrm>
        </p:grpSpPr>
        <p:sp>
          <p:nvSpPr>
            <p:cNvPr id="5955" name="Google Shape;5955;p5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5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7" name="Google Shape;5957;p5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8" name="Google Shape;5958;p59"/>
          <p:cNvGrpSpPr/>
          <p:nvPr/>
        </p:nvGrpSpPr>
        <p:grpSpPr>
          <a:xfrm>
            <a:off x="4492198" y="3951792"/>
            <a:ext cx="339253" cy="339253"/>
            <a:chOff x="3271200" y="4992125"/>
            <a:chExt cx="481825" cy="481825"/>
          </a:xfrm>
        </p:grpSpPr>
        <p:sp>
          <p:nvSpPr>
            <p:cNvPr id="5959" name="Google Shape;5959;p5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0" name="Google Shape;5960;p5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1" name="Google Shape;5961;p5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2" name="Google Shape;5962;p59"/>
          <p:cNvGrpSpPr/>
          <p:nvPr/>
        </p:nvGrpSpPr>
        <p:grpSpPr>
          <a:xfrm>
            <a:off x="6329788" y="3952813"/>
            <a:ext cx="339411" cy="337211"/>
            <a:chOff x="5049575" y="4993600"/>
            <a:chExt cx="482050" cy="478925"/>
          </a:xfrm>
        </p:grpSpPr>
        <p:sp>
          <p:nvSpPr>
            <p:cNvPr id="5963" name="Google Shape;5963;p5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4" name="Google Shape;5964;p5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5" name="Google Shape;5965;p5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6" name="Google Shape;5966;p5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67" name="Google Shape;5967;p59"/>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968" name="Google Shape;5968;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969" name="Google Shape;5969;p59"/>
          <p:cNvGrpSpPr/>
          <p:nvPr/>
        </p:nvGrpSpPr>
        <p:grpSpPr>
          <a:xfrm>
            <a:off x="7248742" y="3975375"/>
            <a:ext cx="195300" cy="343772"/>
            <a:chOff x="3999225" y="4364775"/>
            <a:chExt cx="195300" cy="343772"/>
          </a:xfrm>
        </p:grpSpPr>
        <p:grpSp>
          <p:nvGrpSpPr>
            <p:cNvPr id="5970" name="Google Shape;5970;p59"/>
            <p:cNvGrpSpPr/>
            <p:nvPr/>
          </p:nvGrpSpPr>
          <p:grpSpPr>
            <a:xfrm>
              <a:off x="4048568" y="4562577"/>
              <a:ext cx="97317" cy="145970"/>
              <a:chOff x="1529575" y="2222650"/>
              <a:chExt cx="203125" cy="304675"/>
            </a:xfrm>
          </p:grpSpPr>
          <p:sp>
            <p:nvSpPr>
              <p:cNvPr id="5971" name="Google Shape;5971;p59"/>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9"/>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59"/>
            <p:cNvGrpSpPr/>
            <p:nvPr/>
          </p:nvGrpSpPr>
          <p:grpSpPr>
            <a:xfrm>
              <a:off x="3999225" y="4364775"/>
              <a:ext cx="195300" cy="195300"/>
              <a:chOff x="3999225" y="4364775"/>
              <a:chExt cx="195300" cy="195300"/>
            </a:xfrm>
          </p:grpSpPr>
          <p:sp>
            <p:nvSpPr>
              <p:cNvPr id="5974" name="Google Shape;5974;p59"/>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9"/>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6" name="Google Shape;5976;p59"/>
          <p:cNvGrpSpPr/>
          <p:nvPr/>
        </p:nvGrpSpPr>
        <p:grpSpPr>
          <a:xfrm>
            <a:off x="7564186" y="3991627"/>
            <a:ext cx="277088" cy="259611"/>
            <a:chOff x="4335888" y="4398114"/>
            <a:chExt cx="277088" cy="259611"/>
          </a:xfrm>
        </p:grpSpPr>
        <p:grpSp>
          <p:nvGrpSpPr>
            <p:cNvPr id="5977" name="Google Shape;5977;p59"/>
            <p:cNvGrpSpPr/>
            <p:nvPr/>
          </p:nvGrpSpPr>
          <p:grpSpPr>
            <a:xfrm>
              <a:off x="4335888" y="4462425"/>
              <a:ext cx="195300" cy="195300"/>
              <a:chOff x="4335888" y="4462425"/>
              <a:chExt cx="195300" cy="195300"/>
            </a:xfrm>
          </p:grpSpPr>
          <p:sp>
            <p:nvSpPr>
              <p:cNvPr id="5978" name="Google Shape;5978;p5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59"/>
            <p:cNvGrpSpPr/>
            <p:nvPr/>
          </p:nvGrpSpPr>
          <p:grpSpPr>
            <a:xfrm>
              <a:off x="4509813" y="4398114"/>
              <a:ext cx="103162" cy="103198"/>
              <a:chOff x="2277975" y="2021700"/>
              <a:chExt cx="215325" cy="215400"/>
            </a:xfrm>
          </p:grpSpPr>
          <p:sp>
            <p:nvSpPr>
              <p:cNvPr id="5981" name="Google Shape;5981;p59"/>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3" name="Google Shape;5983;p59"/>
          <p:cNvGrpSpPr/>
          <p:nvPr/>
        </p:nvGrpSpPr>
        <p:grpSpPr>
          <a:xfrm>
            <a:off x="7961419" y="4049613"/>
            <a:ext cx="392275" cy="195300"/>
            <a:chOff x="4752588" y="4440200"/>
            <a:chExt cx="392275" cy="195300"/>
          </a:xfrm>
        </p:grpSpPr>
        <p:grpSp>
          <p:nvGrpSpPr>
            <p:cNvPr id="5984" name="Google Shape;5984;p59"/>
            <p:cNvGrpSpPr/>
            <p:nvPr/>
          </p:nvGrpSpPr>
          <p:grpSpPr>
            <a:xfrm>
              <a:off x="4950384" y="4469728"/>
              <a:ext cx="194479" cy="136244"/>
              <a:chOff x="3163375" y="2175125"/>
              <a:chExt cx="405925" cy="284375"/>
            </a:xfrm>
          </p:grpSpPr>
          <p:sp>
            <p:nvSpPr>
              <p:cNvPr id="5985" name="Google Shape;5985;p59"/>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9"/>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59"/>
            <p:cNvGrpSpPr/>
            <p:nvPr/>
          </p:nvGrpSpPr>
          <p:grpSpPr>
            <a:xfrm>
              <a:off x="4752588" y="4440200"/>
              <a:ext cx="195300" cy="195300"/>
              <a:chOff x="4335888" y="4462425"/>
              <a:chExt cx="195300" cy="195300"/>
            </a:xfrm>
          </p:grpSpPr>
          <p:sp>
            <p:nvSpPr>
              <p:cNvPr id="5989" name="Google Shape;5989;p5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94" name="Shape 5994"/>
        <p:cNvGrpSpPr/>
        <p:nvPr/>
      </p:nvGrpSpPr>
      <p:grpSpPr>
        <a:xfrm>
          <a:off x="0" y="0"/>
          <a:ext cx="0" cy="0"/>
          <a:chOff x="0" y="0"/>
          <a:chExt cx="0" cy="0"/>
        </a:xfrm>
      </p:grpSpPr>
      <p:grpSp>
        <p:nvGrpSpPr>
          <p:cNvPr id="5995" name="Google Shape;5995;p60"/>
          <p:cNvGrpSpPr/>
          <p:nvPr/>
        </p:nvGrpSpPr>
        <p:grpSpPr>
          <a:xfrm>
            <a:off x="856199" y="1311179"/>
            <a:ext cx="322099" cy="370529"/>
            <a:chOff x="-42971725" y="3217825"/>
            <a:chExt cx="275675" cy="317125"/>
          </a:xfrm>
        </p:grpSpPr>
        <p:sp>
          <p:nvSpPr>
            <p:cNvPr id="5996" name="Google Shape;5996;p6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60"/>
          <p:cNvGrpSpPr/>
          <p:nvPr/>
        </p:nvGrpSpPr>
        <p:grpSpPr>
          <a:xfrm>
            <a:off x="828113" y="1779835"/>
            <a:ext cx="378270" cy="337551"/>
            <a:chOff x="-42996150" y="3612600"/>
            <a:chExt cx="323750" cy="288900"/>
          </a:xfrm>
        </p:grpSpPr>
        <p:sp>
          <p:nvSpPr>
            <p:cNvPr id="6000" name="Google Shape;6000;p6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60"/>
          <p:cNvGrpSpPr/>
          <p:nvPr/>
        </p:nvGrpSpPr>
        <p:grpSpPr>
          <a:xfrm>
            <a:off x="830874" y="2189205"/>
            <a:ext cx="372749" cy="370909"/>
            <a:chOff x="-42994575" y="3950300"/>
            <a:chExt cx="319025" cy="317450"/>
          </a:xfrm>
        </p:grpSpPr>
        <p:sp>
          <p:nvSpPr>
            <p:cNvPr id="6004" name="Google Shape;6004;p6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0"/>
          <p:cNvGrpSpPr/>
          <p:nvPr/>
        </p:nvGrpSpPr>
        <p:grpSpPr>
          <a:xfrm>
            <a:off x="2984269" y="1336037"/>
            <a:ext cx="371785" cy="370879"/>
            <a:chOff x="-41111350" y="3239100"/>
            <a:chExt cx="318200" cy="317425"/>
          </a:xfrm>
        </p:grpSpPr>
        <p:sp>
          <p:nvSpPr>
            <p:cNvPr id="6008" name="Google Shape;6008;p6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60"/>
          <p:cNvGrpSpPr/>
          <p:nvPr/>
        </p:nvGrpSpPr>
        <p:grpSpPr>
          <a:xfrm>
            <a:off x="2980588" y="1771568"/>
            <a:ext cx="379146" cy="370967"/>
            <a:chOff x="-41117650" y="3605525"/>
            <a:chExt cx="324500" cy="317500"/>
          </a:xfrm>
        </p:grpSpPr>
        <p:sp>
          <p:nvSpPr>
            <p:cNvPr id="6013" name="Google Shape;6013;p6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6" name="Google Shape;6016;p60"/>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7" name="Google Shape;6017;p60"/>
          <p:cNvGrpSpPr/>
          <p:nvPr/>
        </p:nvGrpSpPr>
        <p:grpSpPr>
          <a:xfrm>
            <a:off x="1806843" y="2663092"/>
            <a:ext cx="216271" cy="371814"/>
            <a:chOff x="-39205300" y="3220175"/>
            <a:chExt cx="185100" cy="318225"/>
          </a:xfrm>
        </p:grpSpPr>
        <p:sp>
          <p:nvSpPr>
            <p:cNvPr id="6018" name="Google Shape;6018;p6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60"/>
          <p:cNvGrpSpPr/>
          <p:nvPr/>
        </p:nvGrpSpPr>
        <p:grpSpPr>
          <a:xfrm>
            <a:off x="1772370" y="3123163"/>
            <a:ext cx="300016" cy="369273"/>
            <a:chOff x="-39248625" y="3588600"/>
            <a:chExt cx="256775" cy="316050"/>
          </a:xfrm>
        </p:grpSpPr>
        <p:sp>
          <p:nvSpPr>
            <p:cNvPr id="6021" name="Google Shape;6021;p6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3" name="Google Shape;6023;p60"/>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0"/>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5" name="Google Shape;6025;p60"/>
          <p:cNvGrpSpPr/>
          <p:nvPr/>
        </p:nvGrpSpPr>
        <p:grpSpPr>
          <a:xfrm>
            <a:off x="1223084" y="1311179"/>
            <a:ext cx="429504" cy="370879"/>
            <a:chOff x="-42651700" y="3217825"/>
            <a:chExt cx="367600" cy="317425"/>
          </a:xfrm>
        </p:grpSpPr>
        <p:sp>
          <p:nvSpPr>
            <p:cNvPr id="6026" name="Google Shape;6026;p6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60"/>
          <p:cNvGrpSpPr/>
          <p:nvPr/>
        </p:nvGrpSpPr>
        <p:grpSpPr>
          <a:xfrm>
            <a:off x="1258516" y="1750829"/>
            <a:ext cx="358640" cy="363226"/>
            <a:chOff x="-42617300" y="3587775"/>
            <a:chExt cx="306950" cy="310875"/>
          </a:xfrm>
        </p:grpSpPr>
        <p:sp>
          <p:nvSpPr>
            <p:cNvPr id="6031" name="Google Shape;6031;p6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60"/>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4" name="Google Shape;6034;p60"/>
          <p:cNvGrpSpPr/>
          <p:nvPr/>
        </p:nvGrpSpPr>
        <p:grpSpPr>
          <a:xfrm>
            <a:off x="3430343" y="1335569"/>
            <a:ext cx="376926" cy="370324"/>
            <a:chOff x="-40748275" y="3238700"/>
            <a:chExt cx="322600" cy="316950"/>
          </a:xfrm>
        </p:grpSpPr>
        <p:sp>
          <p:nvSpPr>
            <p:cNvPr id="6035" name="Google Shape;6035;p6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60"/>
          <p:cNvGrpSpPr/>
          <p:nvPr/>
        </p:nvGrpSpPr>
        <p:grpSpPr>
          <a:xfrm>
            <a:off x="3432899" y="1803553"/>
            <a:ext cx="371814" cy="338690"/>
            <a:chOff x="-40745125" y="3632900"/>
            <a:chExt cx="318225" cy="289875"/>
          </a:xfrm>
        </p:grpSpPr>
        <p:sp>
          <p:nvSpPr>
            <p:cNvPr id="6042" name="Google Shape;6042;p6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60"/>
          <p:cNvGrpSpPr/>
          <p:nvPr/>
        </p:nvGrpSpPr>
        <p:grpSpPr>
          <a:xfrm>
            <a:off x="3437047" y="2214764"/>
            <a:ext cx="363518" cy="370178"/>
            <a:chOff x="-40742750" y="3972175"/>
            <a:chExt cx="311125" cy="316825"/>
          </a:xfrm>
        </p:grpSpPr>
        <p:sp>
          <p:nvSpPr>
            <p:cNvPr id="6050" name="Google Shape;6050;p6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60"/>
          <p:cNvGrpSpPr/>
          <p:nvPr/>
        </p:nvGrpSpPr>
        <p:grpSpPr>
          <a:xfrm>
            <a:off x="2219708" y="2664932"/>
            <a:ext cx="266892" cy="369974"/>
            <a:chOff x="-38860325" y="3221750"/>
            <a:chExt cx="228425" cy="316650"/>
          </a:xfrm>
        </p:grpSpPr>
        <p:sp>
          <p:nvSpPr>
            <p:cNvPr id="6053" name="Google Shape;6053;p6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60"/>
          <p:cNvGrpSpPr/>
          <p:nvPr/>
        </p:nvGrpSpPr>
        <p:grpSpPr>
          <a:xfrm>
            <a:off x="2170515" y="3126989"/>
            <a:ext cx="380081" cy="367111"/>
            <a:chOff x="-38905225" y="3591875"/>
            <a:chExt cx="325300" cy="314200"/>
          </a:xfrm>
        </p:grpSpPr>
        <p:sp>
          <p:nvSpPr>
            <p:cNvPr id="6058" name="Google Shape;6058;p6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1" name="Google Shape;6061;p60"/>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2" name="Google Shape;6062;p60"/>
          <p:cNvGrpSpPr/>
          <p:nvPr/>
        </p:nvGrpSpPr>
        <p:grpSpPr>
          <a:xfrm>
            <a:off x="3977265" y="3112069"/>
            <a:ext cx="290815" cy="369740"/>
            <a:chOff x="-37370925" y="3579105"/>
            <a:chExt cx="248900" cy="316450"/>
          </a:xfrm>
        </p:grpSpPr>
        <p:sp>
          <p:nvSpPr>
            <p:cNvPr id="6063" name="Google Shape;6063;p6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5" name="Google Shape;6065;p60"/>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0"/>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7" name="Google Shape;6067;p60"/>
          <p:cNvGrpSpPr/>
          <p:nvPr/>
        </p:nvGrpSpPr>
        <p:grpSpPr>
          <a:xfrm>
            <a:off x="1670640" y="2190140"/>
            <a:ext cx="371814" cy="369974"/>
            <a:chOff x="-42259725" y="3951100"/>
            <a:chExt cx="318225" cy="316650"/>
          </a:xfrm>
        </p:grpSpPr>
        <p:sp>
          <p:nvSpPr>
            <p:cNvPr id="6068" name="Google Shape;6068;p6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60"/>
          <p:cNvGrpSpPr/>
          <p:nvPr/>
        </p:nvGrpSpPr>
        <p:grpSpPr>
          <a:xfrm>
            <a:off x="3869002" y="1369161"/>
            <a:ext cx="370879" cy="337755"/>
            <a:chOff x="-40378075" y="3267450"/>
            <a:chExt cx="317425" cy="289075"/>
          </a:xfrm>
        </p:grpSpPr>
        <p:sp>
          <p:nvSpPr>
            <p:cNvPr id="6071" name="Google Shape;6071;p6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60"/>
          <p:cNvGrpSpPr/>
          <p:nvPr/>
        </p:nvGrpSpPr>
        <p:grpSpPr>
          <a:xfrm>
            <a:off x="3872668" y="1770429"/>
            <a:ext cx="363548" cy="369974"/>
            <a:chOff x="-40372575" y="3604550"/>
            <a:chExt cx="311150" cy="316650"/>
          </a:xfrm>
        </p:grpSpPr>
        <p:sp>
          <p:nvSpPr>
            <p:cNvPr id="6076" name="Google Shape;6076;p6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9" name="Google Shape;6079;p60"/>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0" name="Google Shape;6080;p60"/>
          <p:cNvGrpSpPr/>
          <p:nvPr/>
        </p:nvGrpSpPr>
        <p:grpSpPr>
          <a:xfrm>
            <a:off x="2596617" y="2663092"/>
            <a:ext cx="399038" cy="372165"/>
            <a:chOff x="-38542250" y="3220175"/>
            <a:chExt cx="341525" cy="318525"/>
          </a:xfrm>
        </p:grpSpPr>
        <p:sp>
          <p:nvSpPr>
            <p:cNvPr id="6081" name="Google Shape;6081;p6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60"/>
          <p:cNvGrpSpPr/>
          <p:nvPr/>
        </p:nvGrpSpPr>
        <p:grpSpPr>
          <a:xfrm>
            <a:off x="2618549" y="3122462"/>
            <a:ext cx="369974" cy="369068"/>
            <a:chOff x="-38537400" y="3588000"/>
            <a:chExt cx="316650" cy="315875"/>
          </a:xfrm>
        </p:grpSpPr>
        <p:sp>
          <p:nvSpPr>
            <p:cNvPr id="6085" name="Google Shape;6085;p6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60"/>
          <p:cNvGrpSpPr/>
          <p:nvPr/>
        </p:nvGrpSpPr>
        <p:grpSpPr>
          <a:xfrm>
            <a:off x="2617629" y="3579991"/>
            <a:ext cx="371814" cy="369974"/>
            <a:chOff x="-38538975" y="3954250"/>
            <a:chExt cx="318225" cy="316650"/>
          </a:xfrm>
        </p:grpSpPr>
        <p:sp>
          <p:nvSpPr>
            <p:cNvPr id="6090" name="Google Shape;6090;p6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60"/>
          <p:cNvGrpSpPr/>
          <p:nvPr/>
        </p:nvGrpSpPr>
        <p:grpSpPr>
          <a:xfrm>
            <a:off x="3934941" y="3574918"/>
            <a:ext cx="375465" cy="371814"/>
            <a:chOff x="-37385100" y="3949908"/>
            <a:chExt cx="321350" cy="318225"/>
          </a:xfrm>
        </p:grpSpPr>
        <p:sp>
          <p:nvSpPr>
            <p:cNvPr id="6093" name="Google Shape;6093;p6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60"/>
          <p:cNvGrpSpPr/>
          <p:nvPr/>
        </p:nvGrpSpPr>
        <p:grpSpPr>
          <a:xfrm>
            <a:off x="2110600" y="1310478"/>
            <a:ext cx="370909" cy="370675"/>
            <a:chOff x="-41895050" y="3217225"/>
            <a:chExt cx="317450" cy="317250"/>
          </a:xfrm>
        </p:grpSpPr>
        <p:sp>
          <p:nvSpPr>
            <p:cNvPr id="6096" name="Google Shape;6096;p6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60"/>
          <p:cNvGrpSpPr/>
          <p:nvPr/>
        </p:nvGrpSpPr>
        <p:grpSpPr>
          <a:xfrm>
            <a:off x="2110148" y="1747412"/>
            <a:ext cx="371814" cy="369974"/>
            <a:chOff x="-41893475" y="3584850"/>
            <a:chExt cx="318225" cy="316650"/>
          </a:xfrm>
        </p:grpSpPr>
        <p:sp>
          <p:nvSpPr>
            <p:cNvPr id="6102" name="Google Shape;6102;p6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6" name="Google Shape;6106;p60"/>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0"/>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8" name="Google Shape;6108;p60"/>
          <p:cNvGrpSpPr/>
          <p:nvPr/>
        </p:nvGrpSpPr>
        <p:grpSpPr>
          <a:xfrm>
            <a:off x="880176" y="3142704"/>
            <a:ext cx="337522" cy="370909"/>
            <a:chOff x="-39998250" y="3605325"/>
            <a:chExt cx="288875" cy="317450"/>
          </a:xfrm>
        </p:grpSpPr>
        <p:sp>
          <p:nvSpPr>
            <p:cNvPr id="6109" name="Google Shape;6109;p6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60"/>
          <p:cNvGrpSpPr/>
          <p:nvPr/>
        </p:nvGrpSpPr>
        <p:grpSpPr>
          <a:xfrm>
            <a:off x="863950" y="3601168"/>
            <a:ext cx="369974" cy="369945"/>
            <a:chOff x="-40011050" y="3972375"/>
            <a:chExt cx="316650" cy="316625"/>
          </a:xfrm>
        </p:grpSpPr>
        <p:sp>
          <p:nvSpPr>
            <p:cNvPr id="6112" name="Google Shape;6112;p6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0"/>
          <p:cNvGrpSpPr/>
          <p:nvPr/>
        </p:nvGrpSpPr>
        <p:grpSpPr>
          <a:xfrm>
            <a:off x="3095881" y="2665867"/>
            <a:ext cx="266921" cy="369039"/>
            <a:chOff x="-38129425" y="3222550"/>
            <a:chExt cx="228450" cy="315850"/>
          </a:xfrm>
        </p:grpSpPr>
        <p:sp>
          <p:nvSpPr>
            <p:cNvPr id="6115" name="Google Shape;6115;p6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60"/>
          <p:cNvGrpSpPr/>
          <p:nvPr/>
        </p:nvGrpSpPr>
        <p:grpSpPr>
          <a:xfrm>
            <a:off x="3050850" y="3122462"/>
            <a:ext cx="371785" cy="369974"/>
            <a:chOff x="-38172725" y="3588000"/>
            <a:chExt cx="318200" cy="316650"/>
          </a:xfrm>
        </p:grpSpPr>
        <p:sp>
          <p:nvSpPr>
            <p:cNvPr id="6118" name="Google Shape;6118;p6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60"/>
          <p:cNvGrpSpPr/>
          <p:nvPr/>
        </p:nvGrpSpPr>
        <p:grpSpPr>
          <a:xfrm>
            <a:off x="3126752" y="3580897"/>
            <a:ext cx="219981" cy="369974"/>
            <a:chOff x="-38109725" y="3955025"/>
            <a:chExt cx="188275" cy="316650"/>
          </a:xfrm>
        </p:grpSpPr>
        <p:sp>
          <p:nvSpPr>
            <p:cNvPr id="6127" name="Google Shape;6127;p6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9" name="Google Shape;6129;p60"/>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0" name="Google Shape;6130;p60"/>
          <p:cNvGrpSpPr/>
          <p:nvPr/>
        </p:nvGrpSpPr>
        <p:grpSpPr>
          <a:xfrm>
            <a:off x="2542151" y="1312318"/>
            <a:ext cx="373654" cy="369068"/>
            <a:chOff x="-41530375" y="3218800"/>
            <a:chExt cx="319800" cy="315875"/>
          </a:xfrm>
        </p:grpSpPr>
        <p:sp>
          <p:nvSpPr>
            <p:cNvPr id="6131" name="Google Shape;6131;p6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60"/>
          <p:cNvGrpSpPr/>
          <p:nvPr/>
        </p:nvGrpSpPr>
        <p:grpSpPr>
          <a:xfrm>
            <a:off x="2544444" y="1827476"/>
            <a:ext cx="369068" cy="289004"/>
            <a:chOff x="-41526450" y="3653375"/>
            <a:chExt cx="315875" cy="247350"/>
          </a:xfrm>
        </p:grpSpPr>
        <p:sp>
          <p:nvSpPr>
            <p:cNvPr id="6134" name="Google Shape;6134;p6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60"/>
          <p:cNvGrpSpPr/>
          <p:nvPr/>
        </p:nvGrpSpPr>
        <p:grpSpPr>
          <a:xfrm>
            <a:off x="2545831" y="2190140"/>
            <a:ext cx="366293" cy="369974"/>
            <a:chOff x="-41526450" y="3951100"/>
            <a:chExt cx="313500" cy="316650"/>
          </a:xfrm>
        </p:grpSpPr>
        <p:sp>
          <p:nvSpPr>
            <p:cNvPr id="6137" name="Google Shape;6137;p6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60"/>
          <p:cNvGrpSpPr/>
          <p:nvPr/>
        </p:nvGrpSpPr>
        <p:grpSpPr>
          <a:xfrm>
            <a:off x="1311086" y="2684269"/>
            <a:ext cx="339595" cy="371814"/>
            <a:chOff x="-39625900" y="3238300"/>
            <a:chExt cx="290650" cy="318225"/>
          </a:xfrm>
        </p:grpSpPr>
        <p:sp>
          <p:nvSpPr>
            <p:cNvPr id="6141" name="Google Shape;6141;p6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3" name="Google Shape;6143;p60"/>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4" name="Google Shape;6144;p60"/>
          <p:cNvGrpSpPr/>
          <p:nvPr/>
        </p:nvGrpSpPr>
        <p:grpSpPr>
          <a:xfrm>
            <a:off x="1305137" y="3600730"/>
            <a:ext cx="366293" cy="370441"/>
            <a:chOff x="-39647175" y="3972000"/>
            <a:chExt cx="313500" cy="317050"/>
          </a:xfrm>
        </p:grpSpPr>
        <p:sp>
          <p:nvSpPr>
            <p:cNvPr id="6145" name="Google Shape;6145;p6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60"/>
          <p:cNvGrpSpPr/>
          <p:nvPr/>
        </p:nvGrpSpPr>
        <p:grpSpPr>
          <a:xfrm>
            <a:off x="3474265" y="2664728"/>
            <a:ext cx="375495" cy="370879"/>
            <a:chOff x="-37808850" y="3221575"/>
            <a:chExt cx="321375" cy="317425"/>
          </a:xfrm>
        </p:grpSpPr>
        <p:sp>
          <p:nvSpPr>
            <p:cNvPr id="6149" name="Google Shape;6149;p6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60"/>
          <p:cNvGrpSpPr/>
          <p:nvPr/>
        </p:nvGrpSpPr>
        <p:grpSpPr>
          <a:xfrm>
            <a:off x="3483038" y="3186759"/>
            <a:ext cx="372749" cy="241158"/>
            <a:chOff x="-37806500" y="3643030"/>
            <a:chExt cx="319025" cy="206400"/>
          </a:xfrm>
        </p:grpSpPr>
        <p:sp>
          <p:nvSpPr>
            <p:cNvPr id="6152" name="Google Shape;6152;p6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4" name="Google Shape;6154;p60"/>
          <p:cNvGrpSpPr/>
          <p:nvPr/>
        </p:nvGrpSpPr>
        <p:grpSpPr>
          <a:xfrm>
            <a:off x="3485346" y="3579056"/>
            <a:ext cx="368134" cy="371814"/>
            <a:chOff x="-37804925" y="3953450"/>
            <a:chExt cx="315075" cy="318225"/>
          </a:xfrm>
        </p:grpSpPr>
        <p:sp>
          <p:nvSpPr>
            <p:cNvPr id="6155" name="Google Shape;6155;p6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8" name="Google Shape;6158;p60"/>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9" name="Google Shape;6159;p60"/>
          <p:cNvGrpSpPr/>
          <p:nvPr/>
        </p:nvGrpSpPr>
        <p:grpSpPr>
          <a:xfrm>
            <a:off x="4840364" y="1328538"/>
            <a:ext cx="355663" cy="308725"/>
            <a:chOff x="-28462125" y="3199700"/>
            <a:chExt cx="298550" cy="259150"/>
          </a:xfrm>
        </p:grpSpPr>
        <p:sp>
          <p:nvSpPr>
            <p:cNvPr id="6160" name="Google Shape;6160;p6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60"/>
          <p:cNvGrpSpPr/>
          <p:nvPr/>
        </p:nvGrpSpPr>
        <p:grpSpPr>
          <a:xfrm>
            <a:off x="4841317" y="1763228"/>
            <a:ext cx="353757" cy="352833"/>
            <a:chOff x="-28461325" y="3545475"/>
            <a:chExt cx="296950" cy="296175"/>
          </a:xfrm>
        </p:grpSpPr>
        <p:sp>
          <p:nvSpPr>
            <p:cNvPr id="6164" name="Google Shape;6164;p6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60"/>
          <p:cNvGrpSpPr/>
          <p:nvPr/>
        </p:nvGrpSpPr>
        <p:grpSpPr>
          <a:xfrm>
            <a:off x="4837550" y="2213272"/>
            <a:ext cx="361292" cy="352803"/>
            <a:chOff x="-28463700" y="3914875"/>
            <a:chExt cx="303275" cy="296150"/>
          </a:xfrm>
        </p:grpSpPr>
        <p:sp>
          <p:nvSpPr>
            <p:cNvPr id="6171" name="Google Shape;6171;p6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60"/>
          <p:cNvGrpSpPr/>
          <p:nvPr/>
        </p:nvGrpSpPr>
        <p:grpSpPr>
          <a:xfrm>
            <a:off x="7072335" y="1369355"/>
            <a:ext cx="351880" cy="227092"/>
            <a:chOff x="-26573400" y="3224125"/>
            <a:chExt cx="295375" cy="190625"/>
          </a:xfrm>
        </p:grpSpPr>
        <p:sp>
          <p:nvSpPr>
            <p:cNvPr id="6174" name="Google Shape;6174;p6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60"/>
          <p:cNvGrpSpPr/>
          <p:nvPr/>
        </p:nvGrpSpPr>
        <p:grpSpPr>
          <a:xfrm>
            <a:off x="7072335" y="1763690"/>
            <a:ext cx="351880" cy="351910"/>
            <a:chOff x="-26573400" y="3546250"/>
            <a:chExt cx="295375" cy="295400"/>
          </a:xfrm>
        </p:grpSpPr>
        <p:sp>
          <p:nvSpPr>
            <p:cNvPr id="6177" name="Google Shape;6177;p6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60"/>
          <p:cNvGrpSpPr/>
          <p:nvPr/>
        </p:nvGrpSpPr>
        <p:grpSpPr>
          <a:xfrm>
            <a:off x="7060615" y="2213599"/>
            <a:ext cx="375319" cy="352148"/>
            <a:chOff x="-26583625" y="3917025"/>
            <a:chExt cx="315050" cy="295600"/>
          </a:xfrm>
        </p:grpSpPr>
        <p:sp>
          <p:nvSpPr>
            <p:cNvPr id="6183" name="Google Shape;6183;p6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7" name="Google Shape;6187;p60"/>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8" name="Google Shape;6188;p60"/>
          <p:cNvGrpSpPr/>
          <p:nvPr/>
        </p:nvGrpSpPr>
        <p:grpSpPr>
          <a:xfrm>
            <a:off x="5759130" y="3172629"/>
            <a:ext cx="289039" cy="352833"/>
            <a:chOff x="-24694925" y="3518700"/>
            <a:chExt cx="242625" cy="296175"/>
          </a:xfrm>
        </p:grpSpPr>
        <p:sp>
          <p:nvSpPr>
            <p:cNvPr id="6189" name="Google Shape;6189;p6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60"/>
          <p:cNvGrpSpPr/>
          <p:nvPr/>
        </p:nvGrpSpPr>
        <p:grpSpPr>
          <a:xfrm>
            <a:off x="5758668" y="3622657"/>
            <a:ext cx="289962" cy="352833"/>
            <a:chOff x="-24709100" y="3888875"/>
            <a:chExt cx="243400" cy="296175"/>
          </a:xfrm>
        </p:grpSpPr>
        <p:sp>
          <p:nvSpPr>
            <p:cNvPr id="6194" name="Google Shape;6194;p6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60"/>
          <p:cNvGrpSpPr/>
          <p:nvPr/>
        </p:nvGrpSpPr>
        <p:grpSpPr>
          <a:xfrm>
            <a:off x="7958668" y="2695320"/>
            <a:ext cx="356556" cy="349557"/>
            <a:chOff x="-22863675" y="3131775"/>
            <a:chExt cx="299300" cy="293425"/>
          </a:xfrm>
        </p:grpSpPr>
        <p:sp>
          <p:nvSpPr>
            <p:cNvPr id="6198" name="Google Shape;6198;p6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60"/>
          <p:cNvGrpSpPr/>
          <p:nvPr/>
        </p:nvGrpSpPr>
        <p:grpSpPr>
          <a:xfrm>
            <a:off x="5301532" y="1306499"/>
            <a:ext cx="310602" cy="352803"/>
            <a:chOff x="-28069875" y="3175300"/>
            <a:chExt cx="260725" cy="296150"/>
          </a:xfrm>
        </p:grpSpPr>
        <p:sp>
          <p:nvSpPr>
            <p:cNvPr id="6202" name="Google Shape;6202;p6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1" name="Google Shape;6211;p60"/>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2" name="Google Shape;6212;p60"/>
          <p:cNvGrpSpPr/>
          <p:nvPr/>
        </p:nvGrpSpPr>
        <p:grpSpPr>
          <a:xfrm>
            <a:off x="5342810" y="2213733"/>
            <a:ext cx="228045" cy="351880"/>
            <a:chOff x="-28032075" y="3916450"/>
            <a:chExt cx="191425" cy="295375"/>
          </a:xfrm>
        </p:grpSpPr>
        <p:sp>
          <p:nvSpPr>
            <p:cNvPr id="6213" name="Google Shape;6213;p6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60"/>
          <p:cNvGrpSpPr/>
          <p:nvPr/>
        </p:nvGrpSpPr>
        <p:grpSpPr>
          <a:xfrm>
            <a:off x="7508157" y="1306484"/>
            <a:ext cx="352833" cy="352833"/>
            <a:chOff x="-26201650" y="3176075"/>
            <a:chExt cx="296175" cy="296175"/>
          </a:xfrm>
        </p:grpSpPr>
        <p:sp>
          <p:nvSpPr>
            <p:cNvPr id="6217" name="Google Shape;6217;p6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60"/>
          <p:cNvGrpSpPr/>
          <p:nvPr/>
        </p:nvGrpSpPr>
        <p:grpSpPr>
          <a:xfrm>
            <a:off x="7507680" y="1763705"/>
            <a:ext cx="353786" cy="351880"/>
            <a:chOff x="-26204800" y="3547050"/>
            <a:chExt cx="296975" cy="295375"/>
          </a:xfrm>
        </p:grpSpPr>
        <p:sp>
          <p:nvSpPr>
            <p:cNvPr id="6220" name="Google Shape;6220;p6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60"/>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3" name="Google Shape;6223;p60"/>
          <p:cNvGrpSpPr/>
          <p:nvPr/>
        </p:nvGrpSpPr>
        <p:grpSpPr>
          <a:xfrm>
            <a:off x="6178935" y="2693683"/>
            <a:ext cx="345328" cy="352833"/>
            <a:chOff x="-24353875" y="3147725"/>
            <a:chExt cx="289875" cy="296175"/>
          </a:xfrm>
        </p:grpSpPr>
        <p:sp>
          <p:nvSpPr>
            <p:cNvPr id="6224" name="Google Shape;6224;p6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6" name="Google Shape;6226;p60"/>
          <p:cNvGrpSpPr/>
          <p:nvPr/>
        </p:nvGrpSpPr>
        <p:grpSpPr>
          <a:xfrm>
            <a:off x="6186917" y="3173090"/>
            <a:ext cx="329365" cy="351910"/>
            <a:chOff x="-24344425" y="3519475"/>
            <a:chExt cx="276475" cy="295400"/>
          </a:xfrm>
        </p:grpSpPr>
        <p:sp>
          <p:nvSpPr>
            <p:cNvPr id="6227" name="Google Shape;6227;p6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60"/>
          <p:cNvGrpSpPr/>
          <p:nvPr/>
        </p:nvGrpSpPr>
        <p:grpSpPr>
          <a:xfrm>
            <a:off x="6176597" y="3625010"/>
            <a:ext cx="350004" cy="348128"/>
            <a:chOff x="-24353075" y="3891250"/>
            <a:chExt cx="293800" cy="292225"/>
          </a:xfrm>
        </p:grpSpPr>
        <p:sp>
          <p:nvSpPr>
            <p:cNvPr id="6230" name="Google Shape;6230;p6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60"/>
          <p:cNvGrpSpPr/>
          <p:nvPr/>
        </p:nvGrpSpPr>
        <p:grpSpPr>
          <a:xfrm>
            <a:off x="7960068" y="3173313"/>
            <a:ext cx="353757" cy="351463"/>
            <a:chOff x="-22845575" y="3504075"/>
            <a:chExt cx="296950" cy="295025"/>
          </a:xfrm>
        </p:grpSpPr>
        <p:sp>
          <p:nvSpPr>
            <p:cNvPr id="6233" name="Google Shape;6233;p6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60"/>
          <p:cNvGrpSpPr/>
          <p:nvPr/>
        </p:nvGrpSpPr>
        <p:grpSpPr>
          <a:xfrm>
            <a:off x="5753249" y="1306961"/>
            <a:ext cx="299344" cy="351880"/>
            <a:chOff x="-27691025" y="3175300"/>
            <a:chExt cx="251275" cy="295375"/>
          </a:xfrm>
        </p:grpSpPr>
        <p:sp>
          <p:nvSpPr>
            <p:cNvPr id="6236" name="Google Shape;6236;p6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60"/>
          <p:cNvGrpSpPr/>
          <p:nvPr/>
        </p:nvGrpSpPr>
        <p:grpSpPr>
          <a:xfrm>
            <a:off x="5725566" y="1825637"/>
            <a:ext cx="354710" cy="228015"/>
            <a:chOff x="-27721750" y="3598250"/>
            <a:chExt cx="297750" cy="191400"/>
          </a:xfrm>
        </p:grpSpPr>
        <p:sp>
          <p:nvSpPr>
            <p:cNvPr id="6241" name="Google Shape;6241;p6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60"/>
          <p:cNvGrpSpPr/>
          <p:nvPr/>
        </p:nvGrpSpPr>
        <p:grpSpPr>
          <a:xfrm>
            <a:off x="5726966" y="2219183"/>
            <a:ext cx="351910" cy="340980"/>
            <a:chOff x="-27719400" y="3925600"/>
            <a:chExt cx="295400" cy="286225"/>
          </a:xfrm>
        </p:grpSpPr>
        <p:sp>
          <p:nvSpPr>
            <p:cNvPr id="6244" name="Google Shape;6244;p6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60"/>
          <p:cNvGrpSpPr/>
          <p:nvPr/>
        </p:nvGrpSpPr>
        <p:grpSpPr>
          <a:xfrm>
            <a:off x="7948238" y="1306023"/>
            <a:ext cx="353757" cy="353757"/>
            <a:chOff x="-25834600" y="3176875"/>
            <a:chExt cx="296950" cy="296950"/>
          </a:xfrm>
        </p:grpSpPr>
        <p:sp>
          <p:nvSpPr>
            <p:cNvPr id="6247" name="Google Shape;6247;p6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60"/>
          <p:cNvGrpSpPr/>
          <p:nvPr/>
        </p:nvGrpSpPr>
        <p:grpSpPr>
          <a:xfrm>
            <a:off x="7948238" y="1774024"/>
            <a:ext cx="353757" cy="331241"/>
            <a:chOff x="-25834600" y="3564375"/>
            <a:chExt cx="296950" cy="278050"/>
          </a:xfrm>
        </p:grpSpPr>
        <p:sp>
          <p:nvSpPr>
            <p:cNvPr id="6253" name="Google Shape;6253;p6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0"/>
          <p:cNvGrpSpPr/>
          <p:nvPr/>
        </p:nvGrpSpPr>
        <p:grpSpPr>
          <a:xfrm>
            <a:off x="7946362" y="2213376"/>
            <a:ext cx="357509" cy="352595"/>
            <a:chOff x="-25834600" y="3915850"/>
            <a:chExt cx="300100" cy="295975"/>
          </a:xfrm>
        </p:grpSpPr>
        <p:sp>
          <p:nvSpPr>
            <p:cNvPr id="6262" name="Google Shape;6262;p6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60"/>
          <p:cNvGrpSpPr/>
          <p:nvPr/>
        </p:nvGrpSpPr>
        <p:grpSpPr>
          <a:xfrm>
            <a:off x="6681790" y="2694606"/>
            <a:ext cx="228968" cy="350987"/>
            <a:chOff x="-23930925" y="3149300"/>
            <a:chExt cx="192200" cy="294625"/>
          </a:xfrm>
        </p:grpSpPr>
        <p:sp>
          <p:nvSpPr>
            <p:cNvPr id="6266" name="Google Shape;6266;p6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0" name="Google Shape;6270;p60"/>
          <p:cNvGrpSpPr/>
          <p:nvPr/>
        </p:nvGrpSpPr>
        <p:grpSpPr>
          <a:xfrm>
            <a:off x="6638620" y="3173090"/>
            <a:ext cx="315307" cy="351910"/>
            <a:chOff x="-23962425" y="3519475"/>
            <a:chExt cx="264675" cy="295400"/>
          </a:xfrm>
        </p:grpSpPr>
        <p:sp>
          <p:nvSpPr>
            <p:cNvPr id="6271" name="Google Shape;6271;p6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3" name="Google Shape;6273;p60"/>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4" name="Google Shape;6274;p60"/>
          <p:cNvGrpSpPr/>
          <p:nvPr/>
        </p:nvGrpSpPr>
        <p:grpSpPr>
          <a:xfrm>
            <a:off x="8017295" y="3623134"/>
            <a:ext cx="239302" cy="351880"/>
            <a:chOff x="-22788075" y="3904625"/>
            <a:chExt cx="200875" cy="295375"/>
          </a:xfrm>
        </p:grpSpPr>
        <p:sp>
          <p:nvSpPr>
            <p:cNvPr id="6275" name="Google Shape;6275;p6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60"/>
          <p:cNvGrpSpPr/>
          <p:nvPr/>
        </p:nvGrpSpPr>
        <p:grpSpPr>
          <a:xfrm>
            <a:off x="6172593" y="1306499"/>
            <a:ext cx="354710" cy="352803"/>
            <a:chOff x="-27351575" y="3175300"/>
            <a:chExt cx="297750" cy="296150"/>
          </a:xfrm>
        </p:grpSpPr>
        <p:sp>
          <p:nvSpPr>
            <p:cNvPr id="6280" name="Google Shape;6280;p6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60"/>
          <p:cNvGrpSpPr/>
          <p:nvPr/>
        </p:nvGrpSpPr>
        <p:grpSpPr>
          <a:xfrm>
            <a:off x="6218402" y="1758809"/>
            <a:ext cx="269293" cy="353072"/>
            <a:chOff x="-27313750" y="3545275"/>
            <a:chExt cx="226050" cy="296375"/>
          </a:xfrm>
        </p:grpSpPr>
        <p:sp>
          <p:nvSpPr>
            <p:cNvPr id="6285" name="Google Shape;6285;p6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60"/>
          <p:cNvGrpSpPr/>
          <p:nvPr/>
        </p:nvGrpSpPr>
        <p:grpSpPr>
          <a:xfrm>
            <a:off x="6172593" y="2211380"/>
            <a:ext cx="354710" cy="356586"/>
            <a:chOff x="-27351575" y="3915650"/>
            <a:chExt cx="297750" cy="299325"/>
          </a:xfrm>
        </p:grpSpPr>
        <p:sp>
          <p:nvSpPr>
            <p:cNvPr id="6289" name="Google Shape;6289;p6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60"/>
          <p:cNvGrpSpPr/>
          <p:nvPr/>
        </p:nvGrpSpPr>
        <p:grpSpPr>
          <a:xfrm>
            <a:off x="4860084" y="2693579"/>
            <a:ext cx="319060" cy="353042"/>
            <a:chOff x="-25445525" y="3175900"/>
            <a:chExt cx="267825" cy="296350"/>
          </a:xfrm>
        </p:grpSpPr>
        <p:sp>
          <p:nvSpPr>
            <p:cNvPr id="6292" name="Google Shape;6292;p6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60"/>
          <p:cNvGrpSpPr/>
          <p:nvPr/>
        </p:nvGrpSpPr>
        <p:grpSpPr>
          <a:xfrm>
            <a:off x="4841797" y="3183902"/>
            <a:ext cx="355633" cy="330288"/>
            <a:chOff x="-25465200" y="3565175"/>
            <a:chExt cx="298525" cy="277250"/>
          </a:xfrm>
        </p:grpSpPr>
        <p:sp>
          <p:nvSpPr>
            <p:cNvPr id="6296" name="Google Shape;6296;p6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60"/>
          <p:cNvGrpSpPr/>
          <p:nvPr/>
        </p:nvGrpSpPr>
        <p:grpSpPr>
          <a:xfrm>
            <a:off x="4841336" y="3623432"/>
            <a:ext cx="356556" cy="351285"/>
            <a:chOff x="-25465200" y="3916150"/>
            <a:chExt cx="299300" cy="294875"/>
          </a:xfrm>
        </p:grpSpPr>
        <p:sp>
          <p:nvSpPr>
            <p:cNvPr id="6299" name="Google Shape;6299;p6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60"/>
          <p:cNvGrpSpPr/>
          <p:nvPr/>
        </p:nvGrpSpPr>
        <p:grpSpPr>
          <a:xfrm>
            <a:off x="7068775" y="2693698"/>
            <a:ext cx="351880" cy="352803"/>
            <a:chOff x="-23615075" y="3148525"/>
            <a:chExt cx="295375" cy="296150"/>
          </a:xfrm>
        </p:grpSpPr>
        <p:sp>
          <p:nvSpPr>
            <p:cNvPr id="6302" name="Google Shape;6302;p6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6" name="Google Shape;6306;p60"/>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7" name="Google Shape;6307;p60"/>
          <p:cNvGrpSpPr/>
          <p:nvPr/>
        </p:nvGrpSpPr>
        <p:grpSpPr>
          <a:xfrm>
            <a:off x="7068299" y="3632977"/>
            <a:ext cx="352833" cy="332194"/>
            <a:chOff x="-23615075" y="3906200"/>
            <a:chExt cx="296175" cy="278850"/>
          </a:xfrm>
        </p:grpSpPr>
        <p:sp>
          <p:nvSpPr>
            <p:cNvPr id="6308" name="Google Shape;6308;p6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1" name="Google Shape;6311;p60"/>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2" name="Google Shape;6312;p60"/>
          <p:cNvGrpSpPr/>
          <p:nvPr/>
        </p:nvGrpSpPr>
        <p:grpSpPr>
          <a:xfrm>
            <a:off x="6617268" y="1306618"/>
            <a:ext cx="353757" cy="352565"/>
            <a:chOff x="-26980600" y="3175500"/>
            <a:chExt cx="296950" cy="295950"/>
          </a:xfrm>
        </p:grpSpPr>
        <p:sp>
          <p:nvSpPr>
            <p:cNvPr id="6313" name="Google Shape;6313;p6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6" name="Google Shape;6316;p60"/>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7" name="Google Shape;6317;p60"/>
          <p:cNvGrpSpPr/>
          <p:nvPr/>
        </p:nvGrpSpPr>
        <p:grpSpPr>
          <a:xfrm>
            <a:off x="6617744" y="2245154"/>
            <a:ext cx="352803" cy="289039"/>
            <a:chOff x="-26981375" y="3951875"/>
            <a:chExt cx="296150" cy="242625"/>
          </a:xfrm>
        </p:grpSpPr>
        <p:sp>
          <p:nvSpPr>
            <p:cNvPr id="6318" name="Google Shape;6318;p6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60"/>
          <p:cNvGrpSpPr/>
          <p:nvPr/>
        </p:nvGrpSpPr>
        <p:grpSpPr>
          <a:xfrm>
            <a:off x="5282787" y="2692745"/>
            <a:ext cx="351910" cy="354710"/>
            <a:chOff x="-25094250" y="3176075"/>
            <a:chExt cx="295400" cy="297750"/>
          </a:xfrm>
        </p:grpSpPr>
        <p:sp>
          <p:nvSpPr>
            <p:cNvPr id="6322" name="Google Shape;6322;p6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60"/>
          <p:cNvGrpSpPr/>
          <p:nvPr/>
        </p:nvGrpSpPr>
        <p:grpSpPr>
          <a:xfrm>
            <a:off x="5282787" y="3173106"/>
            <a:ext cx="351910" cy="351880"/>
            <a:chOff x="-25094250" y="3547050"/>
            <a:chExt cx="295400" cy="295375"/>
          </a:xfrm>
        </p:grpSpPr>
        <p:sp>
          <p:nvSpPr>
            <p:cNvPr id="6326" name="Google Shape;6326;p6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60"/>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2" name="Google Shape;6332;p60"/>
          <p:cNvGrpSpPr/>
          <p:nvPr/>
        </p:nvGrpSpPr>
        <p:grpSpPr>
          <a:xfrm>
            <a:off x="7514864" y="2693698"/>
            <a:ext cx="352803" cy="352803"/>
            <a:chOff x="-23245675" y="3148525"/>
            <a:chExt cx="296150" cy="296150"/>
          </a:xfrm>
        </p:grpSpPr>
        <p:sp>
          <p:nvSpPr>
            <p:cNvPr id="6333" name="Google Shape;6333;p6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6" name="Google Shape;6336;p60"/>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7" name="Google Shape;6337;p60"/>
          <p:cNvGrpSpPr/>
          <p:nvPr/>
        </p:nvGrpSpPr>
        <p:grpSpPr>
          <a:xfrm>
            <a:off x="7515325" y="3622672"/>
            <a:ext cx="351880" cy="352803"/>
            <a:chOff x="-23244900" y="3888100"/>
            <a:chExt cx="295375" cy="296150"/>
          </a:xfrm>
        </p:grpSpPr>
        <p:sp>
          <p:nvSpPr>
            <p:cNvPr id="6338" name="Google Shape;6338;p6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9" name="Google Shape;6349;p60"/>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0"/>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351" name="Google Shape;6351;p60"/>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55" name="Shape 6355"/>
        <p:cNvGrpSpPr/>
        <p:nvPr/>
      </p:nvGrpSpPr>
      <p:grpSpPr>
        <a:xfrm>
          <a:off x="0" y="0"/>
          <a:ext cx="0" cy="0"/>
          <a:chOff x="0" y="0"/>
          <a:chExt cx="0" cy="0"/>
        </a:xfrm>
      </p:grpSpPr>
      <p:sp>
        <p:nvSpPr>
          <p:cNvPr id="6356" name="Google Shape;6356;p61"/>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7" name="Google Shape;6357;p61"/>
          <p:cNvGrpSpPr/>
          <p:nvPr/>
        </p:nvGrpSpPr>
        <p:grpSpPr>
          <a:xfrm>
            <a:off x="832654" y="1819647"/>
            <a:ext cx="367261" cy="367261"/>
            <a:chOff x="-65145700" y="3727425"/>
            <a:chExt cx="317425" cy="317425"/>
          </a:xfrm>
        </p:grpSpPr>
        <p:sp>
          <p:nvSpPr>
            <p:cNvPr id="6358" name="Google Shape;6358;p6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61"/>
          <p:cNvGrpSpPr/>
          <p:nvPr/>
        </p:nvGrpSpPr>
        <p:grpSpPr>
          <a:xfrm>
            <a:off x="835851" y="2248561"/>
            <a:ext cx="360868" cy="367261"/>
            <a:chOff x="-65144125" y="4094450"/>
            <a:chExt cx="311900" cy="317425"/>
          </a:xfrm>
        </p:grpSpPr>
        <p:sp>
          <p:nvSpPr>
            <p:cNvPr id="6361" name="Google Shape;6361;p6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4" name="Google Shape;6364;p61"/>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5" name="Google Shape;6365;p61"/>
          <p:cNvGrpSpPr/>
          <p:nvPr/>
        </p:nvGrpSpPr>
        <p:grpSpPr>
          <a:xfrm>
            <a:off x="3039420" y="1819256"/>
            <a:ext cx="370645" cy="368042"/>
            <a:chOff x="-63250675" y="3744075"/>
            <a:chExt cx="320350" cy="318100"/>
          </a:xfrm>
        </p:grpSpPr>
        <p:sp>
          <p:nvSpPr>
            <p:cNvPr id="6366" name="Google Shape;6366;p6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9" name="Google Shape;6369;p61"/>
          <p:cNvGrpSpPr/>
          <p:nvPr/>
        </p:nvGrpSpPr>
        <p:grpSpPr>
          <a:xfrm>
            <a:off x="3041112" y="2248561"/>
            <a:ext cx="367261" cy="367261"/>
            <a:chOff x="-63250675" y="4110200"/>
            <a:chExt cx="317425" cy="317425"/>
          </a:xfrm>
        </p:grpSpPr>
        <p:sp>
          <p:nvSpPr>
            <p:cNvPr id="6370" name="Google Shape;6370;p6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61"/>
          <p:cNvGrpSpPr/>
          <p:nvPr/>
        </p:nvGrpSpPr>
        <p:grpSpPr>
          <a:xfrm>
            <a:off x="1720159" y="2745656"/>
            <a:ext cx="359075" cy="358844"/>
            <a:chOff x="-61351725" y="3372400"/>
            <a:chExt cx="310350" cy="310150"/>
          </a:xfrm>
        </p:grpSpPr>
        <p:sp>
          <p:nvSpPr>
            <p:cNvPr id="6380" name="Google Shape;6380;p6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3" name="Google Shape;6383;p61"/>
          <p:cNvGrpSpPr/>
          <p:nvPr/>
        </p:nvGrpSpPr>
        <p:grpSpPr>
          <a:xfrm>
            <a:off x="1716514" y="3208713"/>
            <a:ext cx="366364" cy="333534"/>
            <a:chOff x="-61354875" y="3751050"/>
            <a:chExt cx="316650" cy="288275"/>
          </a:xfrm>
        </p:grpSpPr>
        <p:sp>
          <p:nvSpPr>
            <p:cNvPr id="6384" name="Google Shape;6384;p6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61"/>
          <p:cNvGrpSpPr/>
          <p:nvPr/>
        </p:nvGrpSpPr>
        <p:grpSpPr>
          <a:xfrm>
            <a:off x="1716514" y="3650352"/>
            <a:ext cx="366364" cy="367290"/>
            <a:chOff x="-61354875" y="4101525"/>
            <a:chExt cx="316650" cy="317450"/>
          </a:xfrm>
        </p:grpSpPr>
        <p:sp>
          <p:nvSpPr>
            <p:cNvPr id="6388" name="Google Shape;6388;p6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61"/>
          <p:cNvGrpSpPr/>
          <p:nvPr/>
        </p:nvGrpSpPr>
        <p:grpSpPr>
          <a:xfrm>
            <a:off x="3932949" y="2742228"/>
            <a:ext cx="368157" cy="365699"/>
            <a:chOff x="-59470075" y="3308975"/>
            <a:chExt cx="318200" cy="316075"/>
          </a:xfrm>
        </p:grpSpPr>
        <p:sp>
          <p:nvSpPr>
            <p:cNvPr id="6391" name="Google Shape;6391;p6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61"/>
          <p:cNvGrpSpPr/>
          <p:nvPr/>
        </p:nvGrpSpPr>
        <p:grpSpPr>
          <a:xfrm>
            <a:off x="1278379" y="1377933"/>
            <a:ext cx="367261" cy="364686"/>
            <a:chOff x="-64781025" y="3361050"/>
            <a:chExt cx="317425" cy="315200"/>
          </a:xfrm>
        </p:grpSpPr>
        <p:sp>
          <p:nvSpPr>
            <p:cNvPr id="6401" name="Google Shape;6401;p6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5" name="Google Shape;6405;p61"/>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8" name="Google Shape;6408;p61"/>
          <p:cNvGrpSpPr/>
          <p:nvPr/>
        </p:nvGrpSpPr>
        <p:grpSpPr>
          <a:xfrm>
            <a:off x="3482779" y="1819372"/>
            <a:ext cx="382765" cy="367810"/>
            <a:chOff x="-62890750" y="3747425"/>
            <a:chExt cx="330825" cy="317900"/>
          </a:xfrm>
        </p:grpSpPr>
        <p:sp>
          <p:nvSpPr>
            <p:cNvPr id="6409" name="Google Shape;6409;p6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61"/>
          <p:cNvGrpSpPr/>
          <p:nvPr/>
        </p:nvGrpSpPr>
        <p:grpSpPr>
          <a:xfrm>
            <a:off x="3490531" y="2249009"/>
            <a:ext cx="367261" cy="366364"/>
            <a:chOff x="-62884425" y="4111775"/>
            <a:chExt cx="317425" cy="316650"/>
          </a:xfrm>
        </p:grpSpPr>
        <p:sp>
          <p:nvSpPr>
            <p:cNvPr id="6424" name="Google Shape;6424;p6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61"/>
          <p:cNvGrpSpPr/>
          <p:nvPr/>
        </p:nvGrpSpPr>
        <p:grpSpPr>
          <a:xfrm>
            <a:off x="2163165" y="2745078"/>
            <a:ext cx="365438" cy="360001"/>
            <a:chOff x="-60991775" y="3376900"/>
            <a:chExt cx="315850" cy="311150"/>
          </a:xfrm>
        </p:grpSpPr>
        <p:sp>
          <p:nvSpPr>
            <p:cNvPr id="6427" name="Google Shape;6427;p6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61"/>
          <p:cNvGrpSpPr/>
          <p:nvPr/>
        </p:nvGrpSpPr>
        <p:grpSpPr>
          <a:xfrm>
            <a:off x="2162702" y="3195942"/>
            <a:ext cx="366364" cy="359075"/>
            <a:chOff x="-60988625" y="3740800"/>
            <a:chExt cx="316650" cy="310350"/>
          </a:xfrm>
        </p:grpSpPr>
        <p:sp>
          <p:nvSpPr>
            <p:cNvPr id="6431" name="Google Shape;6431;p6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61"/>
          <p:cNvGrpSpPr/>
          <p:nvPr/>
        </p:nvGrpSpPr>
        <p:grpSpPr>
          <a:xfrm>
            <a:off x="2162702" y="3651393"/>
            <a:ext cx="366364" cy="365207"/>
            <a:chOff x="-60987850" y="4100950"/>
            <a:chExt cx="316650" cy="315650"/>
          </a:xfrm>
        </p:grpSpPr>
        <p:sp>
          <p:nvSpPr>
            <p:cNvPr id="6435" name="Google Shape;6435;p6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61"/>
          <p:cNvGrpSpPr/>
          <p:nvPr/>
        </p:nvGrpSpPr>
        <p:grpSpPr>
          <a:xfrm>
            <a:off x="3932486" y="3196853"/>
            <a:ext cx="369083" cy="357253"/>
            <a:chOff x="-59447250" y="3706150"/>
            <a:chExt cx="319000" cy="308775"/>
          </a:xfrm>
        </p:grpSpPr>
        <p:sp>
          <p:nvSpPr>
            <p:cNvPr id="6441" name="Google Shape;6441;p6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61"/>
          <p:cNvGrpSpPr/>
          <p:nvPr/>
        </p:nvGrpSpPr>
        <p:grpSpPr>
          <a:xfrm>
            <a:off x="1721214" y="1378164"/>
            <a:ext cx="368186" cy="364224"/>
            <a:chOff x="-64406125" y="3362225"/>
            <a:chExt cx="318225" cy="314800"/>
          </a:xfrm>
        </p:grpSpPr>
        <p:sp>
          <p:nvSpPr>
            <p:cNvPr id="6446" name="Google Shape;6446;p6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8" name="Google Shape;6448;p61"/>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9" name="Google Shape;6449;p61"/>
          <p:cNvGrpSpPr/>
          <p:nvPr/>
        </p:nvGrpSpPr>
        <p:grpSpPr>
          <a:xfrm>
            <a:off x="1721677" y="2249009"/>
            <a:ext cx="367261" cy="366364"/>
            <a:chOff x="-64410850" y="4094450"/>
            <a:chExt cx="317425" cy="316650"/>
          </a:xfrm>
        </p:grpSpPr>
        <p:sp>
          <p:nvSpPr>
            <p:cNvPr id="6450" name="Google Shape;6450;p6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3" name="Google Shape;6453;p61"/>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4" name="Google Shape;6454;p61"/>
          <p:cNvGrpSpPr/>
          <p:nvPr/>
        </p:nvGrpSpPr>
        <p:grpSpPr>
          <a:xfrm>
            <a:off x="3943225" y="1819083"/>
            <a:ext cx="365467" cy="368389"/>
            <a:chOff x="-62516625" y="3743175"/>
            <a:chExt cx="315875" cy="318400"/>
          </a:xfrm>
        </p:grpSpPr>
        <p:sp>
          <p:nvSpPr>
            <p:cNvPr id="6455" name="Google Shape;6455;p6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61"/>
          <p:cNvGrpSpPr/>
          <p:nvPr/>
        </p:nvGrpSpPr>
        <p:grpSpPr>
          <a:xfrm>
            <a:off x="3950065" y="2269054"/>
            <a:ext cx="351786" cy="326274"/>
            <a:chOff x="-62511900" y="4129100"/>
            <a:chExt cx="304050" cy="282000"/>
          </a:xfrm>
        </p:grpSpPr>
        <p:sp>
          <p:nvSpPr>
            <p:cNvPr id="6458" name="Google Shape;6458;p6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61"/>
          <p:cNvGrpSpPr/>
          <p:nvPr/>
        </p:nvGrpSpPr>
        <p:grpSpPr>
          <a:xfrm>
            <a:off x="2628187" y="2741448"/>
            <a:ext cx="310770" cy="367261"/>
            <a:chOff x="-60597975" y="3367475"/>
            <a:chExt cx="268600" cy="317425"/>
          </a:xfrm>
        </p:grpSpPr>
        <p:sp>
          <p:nvSpPr>
            <p:cNvPr id="6464" name="Google Shape;6464;p6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9" name="Google Shape;6469;p61"/>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0" name="Google Shape;6470;p61"/>
          <p:cNvGrpSpPr/>
          <p:nvPr/>
        </p:nvGrpSpPr>
        <p:grpSpPr>
          <a:xfrm>
            <a:off x="2600390" y="3702764"/>
            <a:ext cx="366364" cy="262465"/>
            <a:chOff x="-60621600" y="4145650"/>
            <a:chExt cx="316650" cy="226850"/>
          </a:xfrm>
        </p:grpSpPr>
        <p:sp>
          <p:nvSpPr>
            <p:cNvPr id="6471" name="Google Shape;6471;p6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61"/>
          <p:cNvGrpSpPr/>
          <p:nvPr/>
        </p:nvGrpSpPr>
        <p:grpSpPr>
          <a:xfrm>
            <a:off x="3937042" y="3651263"/>
            <a:ext cx="359972" cy="365467"/>
            <a:chOff x="-59400775" y="4084200"/>
            <a:chExt cx="311125" cy="315875"/>
          </a:xfrm>
        </p:grpSpPr>
        <p:sp>
          <p:nvSpPr>
            <p:cNvPr id="6475" name="Google Shape;6475;p6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61"/>
          <p:cNvGrpSpPr/>
          <p:nvPr/>
        </p:nvGrpSpPr>
        <p:grpSpPr>
          <a:xfrm>
            <a:off x="2161136" y="1377094"/>
            <a:ext cx="365438" cy="366364"/>
            <a:chOff x="-64044600" y="3360375"/>
            <a:chExt cx="315850" cy="316650"/>
          </a:xfrm>
        </p:grpSpPr>
        <p:sp>
          <p:nvSpPr>
            <p:cNvPr id="6482" name="Google Shape;6482;p6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61"/>
          <p:cNvGrpSpPr/>
          <p:nvPr/>
        </p:nvGrpSpPr>
        <p:grpSpPr>
          <a:xfrm>
            <a:off x="2187559" y="1819647"/>
            <a:ext cx="312592" cy="367261"/>
            <a:chOff x="-64022550" y="3727425"/>
            <a:chExt cx="270175" cy="317425"/>
          </a:xfrm>
        </p:grpSpPr>
        <p:sp>
          <p:nvSpPr>
            <p:cNvPr id="6486" name="Google Shape;6486;p6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9" name="Google Shape;6489;p61"/>
          <p:cNvGrpSpPr/>
          <p:nvPr/>
        </p:nvGrpSpPr>
        <p:grpSpPr>
          <a:xfrm>
            <a:off x="2211697" y="2248547"/>
            <a:ext cx="264317" cy="367290"/>
            <a:chOff x="-64001300" y="4093650"/>
            <a:chExt cx="228450" cy="317450"/>
          </a:xfrm>
        </p:grpSpPr>
        <p:sp>
          <p:nvSpPr>
            <p:cNvPr id="6490" name="Google Shape;6490;p6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61"/>
          <p:cNvGrpSpPr/>
          <p:nvPr/>
        </p:nvGrpSpPr>
        <p:grpSpPr>
          <a:xfrm>
            <a:off x="830701" y="2741838"/>
            <a:ext cx="359972" cy="366480"/>
            <a:chOff x="-62148800" y="3377700"/>
            <a:chExt cx="311125" cy="316750"/>
          </a:xfrm>
        </p:grpSpPr>
        <p:sp>
          <p:nvSpPr>
            <p:cNvPr id="6495" name="Google Shape;6495;p6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61"/>
          <p:cNvGrpSpPr/>
          <p:nvPr/>
        </p:nvGrpSpPr>
        <p:grpSpPr>
          <a:xfrm>
            <a:off x="826608" y="3191835"/>
            <a:ext cx="368157" cy="367290"/>
            <a:chOff x="-62154300" y="3743950"/>
            <a:chExt cx="318200" cy="317450"/>
          </a:xfrm>
        </p:grpSpPr>
        <p:sp>
          <p:nvSpPr>
            <p:cNvPr id="6498" name="Google Shape;6498;p6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61"/>
          <p:cNvGrpSpPr/>
          <p:nvPr/>
        </p:nvGrpSpPr>
        <p:grpSpPr>
          <a:xfrm>
            <a:off x="826594" y="3650815"/>
            <a:ext cx="368186" cy="366364"/>
            <a:chOff x="-62151950" y="4111775"/>
            <a:chExt cx="318225" cy="316650"/>
          </a:xfrm>
        </p:grpSpPr>
        <p:sp>
          <p:nvSpPr>
            <p:cNvPr id="6501" name="Google Shape;6501;p6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61"/>
          <p:cNvGrpSpPr/>
          <p:nvPr/>
        </p:nvGrpSpPr>
        <p:grpSpPr>
          <a:xfrm>
            <a:off x="3045218" y="2741361"/>
            <a:ext cx="368157" cy="367434"/>
            <a:chOff x="-60254550" y="3367325"/>
            <a:chExt cx="318200" cy="317575"/>
          </a:xfrm>
        </p:grpSpPr>
        <p:sp>
          <p:nvSpPr>
            <p:cNvPr id="6506" name="Google Shape;6506;p6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61"/>
          <p:cNvGrpSpPr/>
          <p:nvPr/>
        </p:nvGrpSpPr>
        <p:grpSpPr>
          <a:xfrm>
            <a:off x="3046115" y="3192355"/>
            <a:ext cx="366364" cy="366248"/>
            <a:chOff x="-60255350" y="3733825"/>
            <a:chExt cx="316650" cy="316550"/>
          </a:xfrm>
        </p:grpSpPr>
        <p:sp>
          <p:nvSpPr>
            <p:cNvPr id="6511" name="Google Shape;6511;p6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61"/>
          <p:cNvGrpSpPr/>
          <p:nvPr/>
        </p:nvGrpSpPr>
        <p:grpSpPr>
          <a:xfrm>
            <a:off x="3073912" y="3651263"/>
            <a:ext cx="310770" cy="365467"/>
            <a:chOff x="-60232500" y="4101525"/>
            <a:chExt cx="268600" cy="315875"/>
          </a:xfrm>
        </p:grpSpPr>
        <p:sp>
          <p:nvSpPr>
            <p:cNvPr id="6519" name="Google Shape;6519;p6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1" name="Google Shape;6521;p61"/>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2" name="Google Shape;6522;p61"/>
          <p:cNvGrpSpPr/>
          <p:nvPr/>
        </p:nvGrpSpPr>
        <p:grpSpPr>
          <a:xfrm>
            <a:off x="2606912" y="1377094"/>
            <a:ext cx="368186" cy="366364"/>
            <a:chOff x="-63679950" y="3360375"/>
            <a:chExt cx="318225" cy="316650"/>
          </a:xfrm>
        </p:grpSpPr>
        <p:sp>
          <p:nvSpPr>
            <p:cNvPr id="6523" name="Google Shape;6523;p6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7" name="Google Shape;6527;p61"/>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8" name="Google Shape;6528;p61"/>
          <p:cNvGrpSpPr/>
          <p:nvPr/>
        </p:nvGrpSpPr>
        <p:grpSpPr>
          <a:xfrm>
            <a:off x="2605539" y="2248431"/>
            <a:ext cx="370934" cy="367521"/>
            <a:chOff x="-63679950" y="4093450"/>
            <a:chExt cx="320600" cy="317650"/>
          </a:xfrm>
        </p:grpSpPr>
        <p:sp>
          <p:nvSpPr>
            <p:cNvPr id="6529" name="Google Shape;6529;p6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61"/>
          <p:cNvGrpSpPr/>
          <p:nvPr/>
        </p:nvGrpSpPr>
        <p:grpSpPr>
          <a:xfrm>
            <a:off x="1265656" y="2741433"/>
            <a:ext cx="366364" cy="367290"/>
            <a:chOff x="-61784125" y="3377700"/>
            <a:chExt cx="316650" cy="317450"/>
          </a:xfrm>
        </p:grpSpPr>
        <p:sp>
          <p:nvSpPr>
            <p:cNvPr id="6533" name="Google Shape;6533;p6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61"/>
          <p:cNvGrpSpPr/>
          <p:nvPr/>
        </p:nvGrpSpPr>
        <p:grpSpPr>
          <a:xfrm>
            <a:off x="1265656" y="3191835"/>
            <a:ext cx="366364" cy="367290"/>
            <a:chOff x="-61783350" y="3743950"/>
            <a:chExt cx="316650" cy="317450"/>
          </a:xfrm>
        </p:grpSpPr>
        <p:sp>
          <p:nvSpPr>
            <p:cNvPr id="6541" name="Google Shape;6541;p6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3" name="Google Shape;6543;p61"/>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1"/>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1"/>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6" name="Google Shape;6546;p61"/>
          <p:cNvGrpSpPr/>
          <p:nvPr/>
        </p:nvGrpSpPr>
        <p:grpSpPr>
          <a:xfrm>
            <a:off x="3487080" y="3651668"/>
            <a:ext cx="369112" cy="364657"/>
            <a:chOff x="-59869425" y="4102225"/>
            <a:chExt cx="319025" cy="315175"/>
          </a:xfrm>
        </p:grpSpPr>
        <p:sp>
          <p:nvSpPr>
            <p:cNvPr id="6547" name="Google Shape;6547;p6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61"/>
          <p:cNvGrpSpPr/>
          <p:nvPr/>
        </p:nvGrpSpPr>
        <p:grpSpPr>
          <a:xfrm>
            <a:off x="2605883" y="4120490"/>
            <a:ext cx="366364" cy="365467"/>
            <a:chOff x="-59029025" y="3711650"/>
            <a:chExt cx="316650" cy="315875"/>
          </a:xfrm>
        </p:grpSpPr>
        <p:sp>
          <p:nvSpPr>
            <p:cNvPr id="6552" name="Google Shape;6552;p6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61"/>
          <p:cNvGrpSpPr/>
          <p:nvPr/>
        </p:nvGrpSpPr>
        <p:grpSpPr>
          <a:xfrm>
            <a:off x="4841373" y="1398014"/>
            <a:ext cx="351940" cy="348188"/>
            <a:chOff x="581525" y="3254850"/>
            <a:chExt cx="297750" cy="294575"/>
          </a:xfrm>
        </p:grpSpPr>
        <p:sp>
          <p:nvSpPr>
            <p:cNvPr id="6560" name="Google Shape;6560;p6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61"/>
          <p:cNvGrpSpPr/>
          <p:nvPr/>
        </p:nvGrpSpPr>
        <p:grpSpPr>
          <a:xfrm>
            <a:off x="4840442" y="1836950"/>
            <a:ext cx="353802" cy="351497"/>
            <a:chOff x="580725" y="3617925"/>
            <a:chExt cx="299325" cy="297375"/>
          </a:xfrm>
        </p:grpSpPr>
        <p:sp>
          <p:nvSpPr>
            <p:cNvPr id="6564" name="Google Shape;6564;p6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61"/>
          <p:cNvGrpSpPr/>
          <p:nvPr/>
        </p:nvGrpSpPr>
        <p:grpSpPr>
          <a:xfrm>
            <a:off x="4842304" y="2284140"/>
            <a:ext cx="350079" cy="350079"/>
            <a:chOff x="583100" y="3982600"/>
            <a:chExt cx="296175" cy="296175"/>
          </a:xfrm>
        </p:grpSpPr>
        <p:sp>
          <p:nvSpPr>
            <p:cNvPr id="6570" name="Google Shape;6570;p6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61"/>
          <p:cNvGrpSpPr/>
          <p:nvPr/>
        </p:nvGrpSpPr>
        <p:grpSpPr>
          <a:xfrm>
            <a:off x="7074918" y="1397764"/>
            <a:ext cx="307231" cy="348690"/>
            <a:chOff x="2423775" y="3226875"/>
            <a:chExt cx="259925" cy="295000"/>
          </a:xfrm>
        </p:grpSpPr>
        <p:sp>
          <p:nvSpPr>
            <p:cNvPr id="6578" name="Google Shape;6578;p6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61"/>
          <p:cNvGrpSpPr/>
          <p:nvPr/>
        </p:nvGrpSpPr>
        <p:grpSpPr>
          <a:xfrm>
            <a:off x="7052106" y="1839049"/>
            <a:ext cx="352857" cy="347301"/>
            <a:chOff x="2404875" y="3592725"/>
            <a:chExt cx="298525" cy="293825"/>
          </a:xfrm>
        </p:grpSpPr>
        <p:sp>
          <p:nvSpPr>
            <p:cNvPr id="6582" name="Google Shape;6582;p6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61"/>
          <p:cNvGrpSpPr/>
          <p:nvPr/>
        </p:nvGrpSpPr>
        <p:grpSpPr>
          <a:xfrm>
            <a:off x="7053036" y="2284614"/>
            <a:ext cx="350995" cy="349133"/>
            <a:chOff x="2404875" y="3955825"/>
            <a:chExt cx="296950" cy="295375"/>
          </a:xfrm>
        </p:grpSpPr>
        <p:sp>
          <p:nvSpPr>
            <p:cNvPr id="6586" name="Google Shape;6586;p6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61"/>
          <p:cNvGrpSpPr/>
          <p:nvPr/>
        </p:nvGrpSpPr>
        <p:grpSpPr>
          <a:xfrm>
            <a:off x="5747016" y="2748808"/>
            <a:ext cx="349163" cy="350079"/>
            <a:chOff x="4263650" y="3235150"/>
            <a:chExt cx="295400" cy="296175"/>
          </a:xfrm>
        </p:grpSpPr>
        <p:sp>
          <p:nvSpPr>
            <p:cNvPr id="6591" name="Google Shape;6591;p6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61"/>
          <p:cNvGrpSpPr/>
          <p:nvPr/>
        </p:nvGrpSpPr>
        <p:grpSpPr>
          <a:xfrm>
            <a:off x="5744696" y="3207969"/>
            <a:ext cx="353802" cy="327739"/>
            <a:chOff x="4266025" y="3609275"/>
            <a:chExt cx="299325" cy="277275"/>
          </a:xfrm>
        </p:grpSpPr>
        <p:sp>
          <p:nvSpPr>
            <p:cNvPr id="6597" name="Google Shape;6597;p6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61"/>
          <p:cNvGrpSpPr/>
          <p:nvPr/>
        </p:nvGrpSpPr>
        <p:grpSpPr>
          <a:xfrm>
            <a:off x="5745154" y="3673356"/>
            <a:ext cx="352886" cy="349133"/>
            <a:chOff x="4263650" y="3963700"/>
            <a:chExt cx="298550" cy="295375"/>
          </a:xfrm>
        </p:grpSpPr>
        <p:sp>
          <p:nvSpPr>
            <p:cNvPr id="6600" name="Google Shape;6600;p6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61"/>
          <p:cNvGrpSpPr/>
          <p:nvPr/>
        </p:nvGrpSpPr>
        <p:grpSpPr>
          <a:xfrm>
            <a:off x="8023491" y="2748809"/>
            <a:ext cx="226264" cy="350079"/>
            <a:chOff x="6164975" y="3211525"/>
            <a:chExt cx="191425" cy="296175"/>
          </a:xfrm>
        </p:grpSpPr>
        <p:sp>
          <p:nvSpPr>
            <p:cNvPr id="6608" name="Google Shape;6608;p6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61"/>
          <p:cNvGrpSpPr/>
          <p:nvPr/>
        </p:nvGrpSpPr>
        <p:grpSpPr>
          <a:xfrm>
            <a:off x="5285528" y="1397084"/>
            <a:ext cx="352886" cy="350049"/>
            <a:chOff x="946175" y="3253275"/>
            <a:chExt cx="298550" cy="296150"/>
          </a:xfrm>
        </p:grpSpPr>
        <p:sp>
          <p:nvSpPr>
            <p:cNvPr id="6616" name="Google Shape;6616;p6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61"/>
          <p:cNvGrpSpPr/>
          <p:nvPr/>
        </p:nvGrpSpPr>
        <p:grpSpPr>
          <a:xfrm>
            <a:off x="5286459" y="1839048"/>
            <a:ext cx="351024" cy="347301"/>
            <a:chOff x="946175" y="3619500"/>
            <a:chExt cx="296975" cy="293825"/>
          </a:xfrm>
        </p:grpSpPr>
        <p:sp>
          <p:nvSpPr>
            <p:cNvPr id="6622" name="Google Shape;6622;p6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61"/>
          <p:cNvGrpSpPr/>
          <p:nvPr/>
        </p:nvGrpSpPr>
        <p:grpSpPr>
          <a:xfrm>
            <a:off x="5286001" y="2283682"/>
            <a:ext cx="351940" cy="350995"/>
            <a:chOff x="944600" y="3981825"/>
            <a:chExt cx="297750" cy="296950"/>
          </a:xfrm>
        </p:grpSpPr>
        <p:sp>
          <p:nvSpPr>
            <p:cNvPr id="6629" name="Google Shape;6629;p6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61"/>
          <p:cNvGrpSpPr/>
          <p:nvPr/>
        </p:nvGrpSpPr>
        <p:grpSpPr>
          <a:xfrm>
            <a:off x="7502937" y="1397542"/>
            <a:ext cx="350079" cy="349133"/>
            <a:chOff x="2768750" y="3227275"/>
            <a:chExt cx="296175" cy="295375"/>
          </a:xfrm>
        </p:grpSpPr>
        <p:sp>
          <p:nvSpPr>
            <p:cNvPr id="6634" name="Google Shape;6634;p6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61"/>
          <p:cNvGrpSpPr/>
          <p:nvPr/>
        </p:nvGrpSpPr>
        <p:grpSpPr>
          <a:xfrm>
            <a:off x="7523888" y="1838414"/>
            <a:ext cx="308177" cy="348572"/>
            <a:chOff x="2786075" y="3591800"/>
            <a:chExt cx="260725" cy="294900"/>
          </a:xfrm>
        </p:grpSpPr>
        <p:sp>
          <p:nvSpPr>
            <p:cNvPr id="6643" name="Google Shape;6643;p6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61"/>
          <p:cNvGrpSpPr/>
          <p:nvPr/>
        </p:nvGrpSpPr>
        <p:grpSpPr>
          <a:xfrm>
            <a:off x="7564387" y="2284141"/>
            <a:ext cx="227180" cy="350079"/>
            <a:chOff x="2819150" y="3955025"/>
            <a:chExt cx="192200" cy="296175"/>
          </a:xfrm>
        </p:grpSpPr>
        <p:sp>
          <p:nvSpPr>
            <p:cNvPr id="6649" name="Google Shape;6649;p6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1"/>
          <p:cNvGrpSpPr/>
          <p:nvPr/>
        </p:nvGrpSpPr>
        <p:grpSpPr>
          <a:xfrm>
            <a:off x="6188160" y="2749739"/>
            <a:ext cx="349133" cy="348217"/>
            <a:chOff x="4629125" y="3235150"/>
            <a:chExt cx="295375" cy="294600"/>
          </a:xfrm>
        </p:grpSpPr>
        <p:sp>
          <p:nvSpPr>
            <p:cNvPr id="6654" name="Google Shape;6654;p6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61"/>
          <p:cNvGrpSpPr/>
          <p:nvPr/>
        </p:nvGrpSpPr>
        <p:grpSpPr>
          <a:xfrm>
            <a:off x="6188145" y="3197272"/>
            <a:ext cx="349163" cy="349133"/>
            <a:chOff x="4628325" y="3599825"/>
            <a:chExt cx="295400" cy="295375"/>
          </a:xfrm>
        </p:grpSpPr>
        <p:sp>
          <p:nvSpPr>
            <p:cNvPr id="6660" name="Google Shape;6660;p6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61"/>
          <p:cNvGrpSpPr/>
          <p:nvPr/>
        </p:nvGrpSpPr>
        <p:grpSpPr>
          <a:xfrm>
            <a:off x="6209096" y="3672883"/>
            <a:ext cx="307261" cy="350079"/>
            <a:chOff x="4645650" y="3962900"/>
            <a:chExt cx="259950" cy="296175"/>
          </a:xfrm>
        </p:grpSpPr>
        <p:sp>
          <p:nvSpPr>
            <p:cNvPr id="6673" name="Google Shape;6673;p6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61"/>
          <p:cNvGrpSpPr/>
          <p:nvPr/>
        </p:nvGrpSpPr>
        <p:grpSpPr>
          <a:xfrm>
            <a:off x="7962056" y="3197745"/>
            <a:ext cx="349133" cy="348188"/>
            <a:chOff x="6143725" y="3582500"/>
            <a:chExt cx="295375" cy="294575"/>
          </a:xfrm>
        </p:grpSpPr>
        <p:sp>
          <p:nvSpPr>
            <p:cNvPr id="6680" name="Google Shape;6680;p6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61"/>
          <p:cNvGrpSpPr/>
          <p:nvPr/>
        </p:nvGrpSpPr>
        <p:grpSpPr>
          <a:xfrm>
            <a:off x="5730883" y="1397084"/>
            <a:ext cx="350995" cy="350049"/>
            <a:chOff x="1310075" y="3253275"/>
            <a:chExt cx="296950" cy="296150"/>
          </a:xfrm>
        </p:grpSpPr>
        <p:sp>
          <p:nvSpPr>
            <p:cNvPr id="6688" name="Google Shape;6688;p6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1" name="Google Shape;6691;p61"/>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2" name="Google Shape;6692;p61"/>
          <p:cNvGrpSpPr/>
          <p:nvPr/>
        </p:nvGrpSpPr>
        <p:grpSpPr>
          <a:xfrm>
            <a:off x="5730410" y="2283343"/>
            <a:ext cx="351941" cy="351675"/>
            <a:chOff x="1310075" y="3980250"/>
            <a:chExt cx="297750" cy="297525"/>
          </a:xfrm>
        </p:grpSpPr>
        <p:sp>
          <p:nvSpPr>
            <p:cNvPr id="6693" name="Google Shape;6693;p6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61"/>
          <p:cNvGrpSpPr/>
          <p:nvPr/>
        </p:nvGrpSpPr>
        <p:grpSpPr>
          <a:xfrm>
            <a:off x="7995198" y="1397542"/>
            <a:ext cx="266305" cy="349133"/>
            <a:chOff x="3167275" y="3227275"/>
            <a:chExt cx="225300" cy="295375"/>
          </a:xfrm>
        </p:grpSpPr>
        <p:sp>
          <p:nvSpPr>
            <p:cNvPr id="6698" name="Google Shape;6698;p6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3" name="Google Shape;6703;p61"/>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4" name="Google Shape;6704;p61"/>
          <p:cNvGrpSpPr/>
          <p:nvPr/>
        </p:nvGrpSpPr>
        <p:grpSpPr>
          <a:xfrm>
            <a:off x="7952380" y="2284599"/>
            <a:ext cx="351940" cy="349163"/>
            <a:chOff x="3133425" y="3955025"/>
            <a:chExt cx="297750" cy="295400"/>
          </a:xfrm>
        </p:grpSpPr>
        <p:sp>
          <p:nvSpPr>
            <p:cNvPr id="6705" name="Google Shape;6705;p6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61"/>
          <p:cNvGrpSpPr/>
          <p:nvPr/>
        </p:nvGrpSpPr>
        <p:grpSpPr>
          <a:xfrm>
            <a:off x="6632554" y="2748187"/>
            <a:ext cx="350079" cy="351320"/>
            <a:chOff x="4991425" y="3234750"/>
            <a:chExt cx="296175" cy="297225"/>
          </a:xfrm>
        </p:grpSpPr>
        <p:sp>
          <p:nvSpPr>
            <p:cNvPr id="6709" name="Google Shape;6709;p6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1"/>
          <p:cNvGrpSpPr/>
          <p:nvPr/>
        </p:nvGrpSpPr>
        <p:grpSpPr>
          <a:xfrm>
            <a:off x="6632554" y="3217750"/>
            <a:ext cx="350079" cy="308177"/>
            <a:chOff x="4991425" y="3617150"/>
            <a:chExt cx="296175" cy="260725"/>
          </a:xfrm>
        </p:grpSpPr>
        <p:sp>
          <p:nvSpPr>
            <p:cNvPr id="6716" name="Google Shape;6716;p6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61"/>
          <p:cNvGrpSpPr/>
          <p:nvPr/>
        </p:nvGrpSpPr>
        <p:grpSpPr>
          <a:xfrm>
            <a:off x="6709827" y="3673341"/>
            <a:ext cx="195532" cy="349163"/>
            <a:chOff x="5056800" y="3962900"/>
            <a:chExt cx="165425" cy="295400"/>
          </a:xfrm>
        </p:grpSpPr>
        <p:sp>
          <p:nvSpPr>
            <p:cNvPr id="6724" name="Google Shape;6724;p6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61"/>
          <p:cNvGrpSpPr/>
          <p:nvPr/>
        </p:nvGrpSpPr>
        <p:grpSpPr>
          <a:xfrm>
            <a:off x="7961125" y="3673357"/>
            <a:ext cx="350995" cy="349133"/>
            <a:chOff x="6168925" y="3936925"/>
            <a:chExt cx="296950" cy="295375"/>
          </a:xfrm>
        </p:grpSpPr>
        <p:sp>
          <p:nvSpPr>
            <p:cNvPr id="6728" name="Google Shape;6728;p6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1"/>
          <p:cNvGrpSpPr/>
          <p:nvPr/>
        </p:nvGrpSpPr>
        <p:grpSpPr>
          <a:xfrm>
            <a:off x="6174844" y="1390429"/>
            <a:ext cx="348188" cy="349133"/>
            <a:chOff x="1674750" y="3254050"/>
            <a:chExt cx="294575" cy="295375"/>
          </a:xfrm>
        </p:grpSpPr>
        <p:sp>
          <p:nvSpPr>
            <p:cNvPr id="6735" name="Google Shape;6735;p6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61"/>
          <p:cNvGrpSpPr/>
          <p:nvPr/>
        </p:nvGrpSpPr>
        <p:grpSpPr>
          <a:xfrm>
            <a:off x="6189239" y="1838132"/>
            <a:ext cx="319347" cy="349133"/>
            <a:chOff x="1687350" y="3618725"/>
            <a:chExt cx="270175" cy="295375"/>
          </a:xfrm>
        </p:grpSpPr>
        <p:sp>
          <p:nvSpPr>
            <p:cNvPr id="6739" name="Google Shape;6739;p6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1"/>
          <p:cNvGrpSpPr/>
          <p:nvPr/>
        </p:nvGrpSpPr>
        <p:grpSpPr>
          <a:xfrm>
            <a:off x="6172942" y="2284613"/>
            <a:ext cx="351940" cy="349133"/>
            <a:chOff x="1672375" y="3982600"/>
            <a:chExt cx="297750" cy="295375"/>
          </a:xfrm>
        </p:grpSpPr>
        <p:sp>
          <p:nvSpPr>
            <p:cNvPr id="6743" name="Google Shape;6743;p6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61"/>
          <p:cNvGrpSpPr/>
          <p:nvPr/>
        </p:nvGrpSpPr>
        <p:grpSpPr>
          <a:xfrm>
            <a:off x="4864934" y="2748808"/>
            <a:ext cx="350079" cy="350079"/>
            <a:chOff x="3497300" y="3227275"/>
            <a:chExt cx="296175" cy="296175"/>
          </a:xfrm>
        </p:grpSpPr>
        <p:sp>
          <p:nvSpPr>
            <p:cNvPr id="6747" name="Google Shape;6747;p6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61"/>
          <p:cNvGrpSpPr/>
          <p:nvPr/>
        </p:nvGrpSpPr>
        <p:grpSpPr>
          <a:xfrm>
            <a:off x="4865407" y="3198203"/>
            <a:ext cx="349133" cy="347272"/>
            <a:chOff x="3497300" y="3591950"/>
            <a:chExt cx="295375" cy="293800"/>
          </a:xfrm>
        </p:grpSpPr>
        <p:sp>
          <p:nvSpPr>
            <p:cNvPr id="6756" name="Google Shape;6756;p6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61"/>
          <p:cNvGrpSpPr/>
          <p:nvPr/>
        </p:nvGrpSpPr>
        <p:grpSpPr>
          <a:xfrm>
            <a:off x="4865407" y="3673341"/>
            <a:ext cx="349133" cy="349163"/>
            <a:chOff x="3497300" y="3955025"/>
            <a:chExt cx="295375" cy="295400"/>
          </a:xfrm>
        </p:grpSpPr>
        <p:sp>
          <p:nvSpPr>
            <p:cNvPr id="6765" name="Google Shape;6765;p6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61"/>
          <p:cNvGrpSpPr/>
          <p:nvPr/>
        </p:nvGrpSpPr>
        <p:grpSpPr>
          <a:xfrm>
            <a:off x="7089979" y="2749532"/>
            <a:ext cx="327739" cy="348631"/>
            <a:chOff x="5364750" y="3235150"/>
            <a:chExt cx="277275" cy="294950"/>
          </a:xfrm>
        </p:grpSpPr>
        <p:sp>
          <p:nvSpPr>
            <p:cNvPr id="6769" name="Google Shape;6769;p6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61"/>
          <p:cNvGrpSpPr/>
          <p:nvPr/>
        </p:nvGrpSpPr>
        <p:grpSpPr>
          <a:xfrm>
            <a:off x="7078337" y="3195868"/>
            <a:ext cx="351024" cy="351941"/>
            <a:chOff x="5355300" y="3598250"/>
            <a:chExt cx="296975" cy="297750"/>
          </a:xfrm>
        </p:grpSpPr>
        <p:sp>
          <p:nvSpPr>
            <p:cNvPr id="6778" name="Google Shape;6778;p6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1"/>
          <p:cNvGrpSpPr/>
          <p:nvPr/>
        </p:nvGrpSpPr>
        <p:grpSpPr>
          <a:xfrm>
            <a:off x="7082533" y="3734790"/>
            <a:ext cx="342632" cy="226264"/>
            <a:chOff x="5358450" y="4015675"/>
            <a:chExt cx="289875" cy="191425"/>
          </a:xfrm>
        </p:grpSpPr>
        <p:sp>
          <p:nvSpPr>
            <p:cNvPr id="6787" name="Google Shape;6787;p6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61"/>
          <p:cNvGrpSpPr/>
          <p:nvPr/>
        </p:nvGrpSpPr>
        <p:grpSpPr>
          <a:xfrm>
            <a:off x="6209015" y="4117322"/>
            <a:ext cx="351024" cy="325464"/>
            <a:chOff x="6543825" y="3202075"/>
            <a:chExt cx="296975" cy="275350"/>
          </a:xfrm>
        </p:grpSpPr>
        <p:sp>
          <p:nvSpPr>
            <p:cNvPr id="6792" name="Google Shape;6792;p6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61"/>
          <p:cNvGrpSpPr/>
          <p:nvPr/>
        </p:nvGrpSpPr>
        <p:grpSpPr>
          <a:xfrm>
            <a:off x="6615996" y="1397069"/>
            <a:ext cx="350079" cy="350079"/>
            <a:chOff x="2037825" y="3254050"/>
            <a:chExt cx="296175" cy="296175"/>
          </a:xfrm>
        </p:grpSpPr>
        <p:sp>
          <p:nvSpPr>
            <p:cNvPr id="6800" name="Google Shape;6800;p6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61"/>
          <p:cNvGrpSpPr/>
          <p:nvPr/>
        </p:nvGrpSpPr>
        <p:grpSpPr>
          <a:xfrm>
            <a:off x="6614135" y="1838236"/>
            <a:ext cx="353802" cy="348926"/>
            <a:chOff x="2034675" y="3617925"/>
            <a:chExt cx="299325" cy="295200"/>
          </a:xfrm>
        </p:grpSpPr>
        <p:sp>
          <p:nvSpPr>
            <p:cNvPr id="6807" name="Google Shape;6807;p6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61"/>
          <p:cNvGrpSpPr/>
          <p:nvPr/>
        </p:nvGrpSpPr>
        <p:grpSpPr>
          <a:xfrm>
            <a:off x="6615996" y="2284613"/>
            <a:ext cx="350079" cy="349133"/>
            <a:chOff x="2037825" y="3981825"/>
            <a:chExt cx="296175" cy="295375"/>
          </a:xfrm>
        </p:grpSpPr>
        <p:sp>
          <p:nvSpPr>
            <p:cNvPr id="6813" name="Google Shape;6813;p6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61"/>
          <p:cNvGrpSpPr/>
          <p:nvPr/>
        </p:nvGrpSpPr>
        <p:grpSpPr>
          <a:xfrm>
            <a:off x="5301014" y="2780929"/>
            <a:ext cx="350079" cy="285837"/>
            <a:chOff x="3860400" y="3254050"/>
            <a:chExt cx="296175" cy="241825"/>
          </a:xfrm>
        </p:grpSpPr>
        <p:sp>
          <p:nvSpPr>
            <p:cNvPr id="6817" name="Google Shape;6817;p6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61"/>
          <p:cNvGrpSpPr/>
          <p:nvPr/>
        </p:nvGrpSpPr>
        <p:grpSpPr>
          <a:xfrm>
            <a:off x="5300541" y="3196800"/>
            <a:ext cx="351024" cy="350079"/>
            <a:chOff x="3859600" y="3591950"/>
            <a:chExt cx="296975" cy="296175"/>
          </a:xfrm>
        </p:grpSpPr>
        <p:sp>
          <p:nvSpPr>
            <p:cNvPr id="6825" name="Google Shape;6825;p6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1"/>
          <p:cNvGrpSpPr/>
          <p:nvPr/>
        </p:nvGrpSpPr>
        <p:grpSpPr>
          <a:xfrm>
            <a:off x="5301014" y="3672883"/>
            <a:ext cx="350079" cy="350079"/>
            <a:chOff x="3860400" y="3955025"/>
            <a:chExt cx="296175" cy="296175"/>
          </a:xfrm>
        </p:grpSpPr>
        <p:sp>
          <p:nvSpPr>
            <p:cNvPr id="6829" name="Google Shape;6829;p6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61"/>
          <p:cNvGrpSpPr/>
          <p:nvPr/>
        </p:nvGrpSpPr>
        <p:grpSpPr>
          <a:xfrm>
            <a:off x="7516230" y="2749281"/>
            <a:ext cx="355664" cy="349133"/>
            <a:chOff x="5716825" y="3235950"/>
            <a:chExt cx="300900" cy="295375"/>
          </a:xfrm>
        </p:grpSpPr>
        <p:sp>
          <p:nvSpPr>
            <p:cNvPr id="6835" name="Google Shape;6835;p6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61"/>
          <p:cNvGrpSpPr/>
          <p:nvPr/>
        </p:nvGrpSpPr>
        <p:grpSpPr>
          <a:xfrm>
            <a:off x="7529261" y="3207969"/>
            <a:ext cx="329601" cy="327739"/>
            <a:chOff x="5727850" y="3609275"/>
            <a:chExt cx="278850" cy="277275"/>
          </a:xfrm>
        </p:grpSpPr>
        <p:sp>
          <p:nvSpPr>
            <p:cNvPr id="6840" name="Google Shape;6840;p6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61"/>
          <p:cNvGrpSpPr/>
          <p:nvPr/>
        </p:nvGrpSpPr>
        <p:grpSpPr>
          <a:xfrm>
            <a:off x="7540446" y="3673356"/>
            <a:ext cx="307231" cy="349133"/>
            <a:chOff x="5736525" y="3963700"/>
            <a:chExt cx="259925" cy="295375"/>
          </a:xfrm>
        </p:grpSpPr>
        <p:sp>
          <p:nvSpPr>
            <p:cNvPr id="6846" name="Google Shape;6846;p6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3" name="Google Shape;6853;p61"/>
          <p:cNvGrpSpPr/>
          <p:nvPr/>
        </p:nvGrpSpPr>
        <p:grpSpPr>
          <a:xfrm>
            <a:off x="6632026" y="4122683"/>
            <a:ext cx="351024" cy="350079"/>
            <a:chOff x="6553275" y="3604550"/>
            <a:chExt cx="296975" cy="296175"/>
          </a:xfrm>
        </p:grpSpPr>
        <p:sp>
          <p:nvSpPr>
            <p:cNvPr id="6854" name="Google Shape;6854;p6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0" name="Google Shape;6860;p6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861" name="Google Shape;6861;p6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65" name="Shape 6865"/>
        <p:cNvGrpSpPr/>
        <p:nvPr/>
      </p:nvGrpSpPr>
      <p:grpSpPr>
        <a:xfrm>
          <a:off x="0" y="0"/>
          <a:ext cx="0" cy="0"/>
          <a:chOff x="0" y="0"/>
          <a:chExt cx="0" cy="0"/>
        </a:xfrm>
      </p:grpSpPr>
      <p:grpSp>
        <p:nvGrpSpPr>
          <p:cNvPr id="6866" name="Google Shape;6866;p62"/>
          <p:cNvGrpSpPr/>
          <p:nvPr/>
        </p:nvGrpSpPr>
        <p:grpSpPr>
          <a:xfrm>
            <a:off x="859032" y="1380546"/>
            <a:ext cx="294401" cy="353645"/>
            <a:chOff x="-35814600" y="3202075"/>
            <a:chExt cx="242625" cy="291450"/>
          </a:xfrm>
        </p:grpSpPr>
        <p:sp>
          <p:nvSpPr>
            <p:cNvPr id="6867" name="Google Shape;6867;p6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62"/>
          <p:cNvGrpSpPr/>
          <p:nvPr/>
        </p:nvGrpSpPr>
        <p:grpSpPr>
          <a:xfrm>
            <a:off x="829410" y="1821466"/>
            <a:ext cx="353645" cy="353888"/>
            <a:chOff x="-35839800" y="3561025"/>
            <a:chExt cx="291450" cy="291650"/>
          </a:xfrm>
        </p:grpSpPr>
        <p:sp>
          <p:nvSpPr>
            <p:cNvPr id="6875" name="Google Shape;6875;p6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2" name="Google Shape;6882;p62"/>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3" name="Google Shape;6883;p62"/>
          <p:cNvGrpSpPr/>
          <p:nvPr/>
        </p:nvGrpSpPr>
        <p:grpSpPr>
          <a:xfrm>
            <a:off x="3066955" y="1380546"/>
            <a:ext cx="353645" cy="353645"/>
            <a:chOff x="-34003850" y="3227275"/>
            <a:chExt cx="291450" cy="291450"/>
          </a:xfrm>
        </p:grpSpPr>
        <p:sp>
          <p:nvSpPr>
            <p:cNvPr id="6884" name="Google Shape;6884;p6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62"/>
          <p:cNvGrpSpPr/>
          <p:nvPr/>
        </p:nvGrpSpPr>
        <p:grpSpPr>
          <a:xfrm>
            <a:off x="3066485" y="1821238"/>
            <a:ext cx="354586" cy="354343"/>
            <a:chOff x="-34004625" y="3585850"/>
            <a:chExt cx="292225" cy="292025"/>
          </a:xfrm>
        </p:grpSpPr>
        <p:sp>
          <p:nvSpPr>
            <p:cNvPr id="6890" name="Google Shape;6890;p6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2"/>
          <p:cNvGrpSpPr/>
          <p:nvPr/>
        </p:nvGrpSpPr>
        <p:grpSpPr>
          <a:xfrm>
            <a:off x="3066000" y="2256439"/>
            <a:ext cx="355557" cy="354616"/>
            <a:chOff x="-34005425" y="3945575"/>
            <a:chExt cx="293025" cy="292250"/>
          </a:xfrm>
        </p:grpSpPr>
        <p:sp>
          <p:nvSpPr>
            <p:cNvPr id="6896" name="Google Shape;6896;p6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62"/>
          <p:cNvGrpSpPr/>
          <p:nvPr/>
        </p:nvGrpSpPr>
        <p:grpSpPr>
          <a:xfrm>
            <a:off x="1713099" y="2729615"/>
            <a:ext cx="358408" cy="355557"/>
            <a:chOff x="-32174975" y="3192625"/>
            <a:chExt cx="295375" cy="293025"/>
          </a:xfrm>
        </p:grpSpPr>
        <p:sp>
          <p:nvSpPr>
            <p:cNvPr id="6900" name="Google Shape;6900;p6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4" name="Google Shape;6904;p62"/>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2"/>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6" name="Google Shape;6906;p62"/>
          <p:cNvGrpSpPr/>
          <p:nvPr/>
        </p:nvGrpSpPr>
        <p:grpSpPr>
          <a:xfrm>
            <a:off x="3952249" y="2730570"/>
            <a:ext cx="354586" cy="353645"/>
            <a:chOff x="-30345325" y="3184750"/>
            <a:chExt cx="292225" cy="291450"/>
          </a:xfrm>
        </p:grpSpPr>
        <p:sp>
          <p:nvSpPr>
            <p:cNvPr id="6907" name="Google Shape;6907;p6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62"/>
          <p:cNvGrpSpPr/>
          <p:nvPr/>
        </p:nvGrpSpPr>
        <p:grpSpPr>
          <a:xfrm>
            <a:off x="1277001" y="1380546"/>
            <a:ext cx="353645" cy="353645"/>
            <a:chOff x="-35481425" y="3202075"/>
            <a:chExt cx="291450" cy="291450"/>
          </a:xfrm>
        </p:grpSpPr>
        <p:sp>
          <p:nvSpPr>
            <p:cNvPr id="6913" name="Google Shape;6913;p6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62"/>
          <p:cNvGrpSpPr/>
          <p:nvPr/>
        </p:nvGrpSpPr>
        <p:grpSpPr>
          <a:xfrm>
            <a:off x="1276531" y="1822072"/>
            <a:ext cx="354586" cy="352675"/>
            <a:chOff x="-35482200" y="3561225"/>
            <a:chExt cx="292225" cy="290650"/>
          </a:xfrm>
        </p:grpSpPr>
        <p:sp>
          <p:nvSpPr>
            <p:cNvPr id="6921" name="Google Shape;6921;p6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62"/>
          <p:cNvGrpSpPr/>
          <p:nvPr/>
        </p:nvGrpSpPr>
        <p:grpSpPr>
          <a:xfrm>
            <a:off x="1277001" y="2256940"/>
            <a:ext cx="353645" cy="353615"/>
            <a:chOff x="-35481425" y="3919600"/>
            <a:chExt cx="291450" cy="291425"/>
          </a:xfrm>
        </p:grpSpPr>
        <p:sp>
          <p:nvSpPr>
            <p:cNvPr id="6925" name="Google Shape;6925;p6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62"/>
          <p:cNvGrpSpPr/>
          <p:nvPr/>
        </p:nvGrpSpPr>
        <p:grpSpPr>
          <a:xfrm>
            <a:off x="3512636" y="1381031"/>
            <a:ext cx="357468" cy="352675"/>
            <a:chOff x="-33645475" y="3228075"/>
            <a:chExt cx="294600" cy="290650"/>
          </a:xfrm>
        </p:grpSpPr>
        <p:sp>
          <p:nvSpPr>
            <p:cNvPr id="6934" name="Google Shape;6934;p6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62"/>
          <p:cNvGrpSpPr/>
          <p:nvPr/>
        </p:nvGrpSpPr>
        <p:grpSpPr>
          <a:xfrm>
            <a:off x="3513606" y="1821116"/>
            <a:ext cx="355526" cy="354586"/>
            <a:chOff x="-33646250" y="3586425"/>
            <a:chExt cx="293000" cy="292225"/>
          </a:xfrm>
        </p:grpSpPr>
        <p:sp>
          <p:nvSpPr>
            <p:cNvPr id="6942" name="Google Shape;6942;p6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62"/>
          <p:cNvGrpSpPr/>
          <p:nvPr/>
        </p:nvGrpSpPr>
        <p:grpSpPr>
          <a:xfrm>
            <a:off x="3514076" y="2255969"/>
            <a:ext cx="354586" cy="355557"/>
            <a:chOff x="-33645475" y="3944800"/>
            <a:chExt cx="292225" cy="293025"/>
          </a:xfrm>
        </p:grpSpPr>
        <p:sp>
          <p:nvSpPr>
            <p:cNvPr id="6945" name="Google Shape;6945;p6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62"/>
          <p:cNvGrpSpPr/>
          <p:nvPr/>
        </p:nvGrpSpPr>
        <p:grpSpPr>
          <a:xfrm>
            <a:off x="2167295" y="2729706"/>
            <a:ext cx="352675" cy="355375"/>
            <a:chOff x="-31809525" y="3192625"/>
            <a:chExt cx="290650" cy="292875"/>
          </a:xfrm>
        </p:grpSpPr>
        <p:sp>
          <p:nvSpPr>
            <p:cNvPr id="6956" name="Google Shape;6956;p6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2"/>
          <p:cNvGrpSpPr/>
          <p:nvPr/>
        </p:nvGrpSpPr>
        <p:grpSpPr>
          <a:xfrm>
            <a:off x="2166810" y="3200258"/>
            <a:ext cx="353645" cy="355557"/>
            <a:chOff x="-31811100" y="3550975"/>
            <a:chExt cx="291450" cy="293025"/>
          </a:xfrm>
        </p:grpSpPr>
        <p:sp>
          <p:nvSpPr>
            <p:cNvPr id="6961" name="Google Shape;6961;p6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62"/>
          <p:cNvGrpSpPr/>
          <p:nvPr/>
        </p:nvGrpSpPr>
        <p:grpSpPr>
          <a:xfrm>
            <a:off x="2160606" y="3664562"/>
            <a:ext cx="366052" cy="356831"/>
            <a:chOff x="-31817400" y="3910025"/>
            <a:chExt cx="301675" cy="294075"/>
          </a:xfrm>
        </p:grpSpPr>
        <p:sp>
          <p:nvSpPr>
            <p:cNvPr id="6969" name="Google Shape;6969;p6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62"/>
          <p:cNvGrpSpPr/>
          <p:nvPr/>
        </p:nvGrpSpPr>
        <p:grpSpPr>
          <a:xfrm>
            <a:off x="3952234" y="3200743"/>
            <a:ext cx="354616" cy="354586"/>
            <a:chOff x="-30354000" y="3569100"/>
            <a:chExt cx="292250" cy="292225"/>
          </a:xfrm>
        </p:grpSpPr>
        <p:sp>
          <p:nvSpPr>
            <p:cNvPr id="6973" name="Google Shape;6973;p6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62"/>
          <p:cNvGrpSpPr/>
          <p:nvPr/>
        </p:nvGrpSpPr>
        <p:grpSpPr>
          <a:xfrm>
            <a:off x="1730812" y="1380546"/>
            <a:ext cx="342148" cy="353645"/>
            <a:chOff x="-35118325" y="3202075"/>
            <a:chExt cx="281975" cy="291450"/>
          </a:xfrm>
        </p:grpSpPr>
        <p:sp>
          <p:nvSpPr>
            <p:cNvPr id="6980" name="Google Shape;6980;p6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2"/>
          <p:cNvGrpSpPr/>
          <p:nvPr/>
        </p:nvGrpSpPr>
        <p:grpSpPr>
          <a:xfrm>
            <a:off x="1724593" y="1821799"/>
            <a:ext cx="354586" cy="353221"/>
            <a:chOff x="-35123050" y="3561225"/>
            <a:chExt cx="292225" cy="291100"/>
          </a:xfrm>
        </p:grpSpPr>
        <p:sp>
          <p:nvSpPr>
            <p:cNvPr id="6985" name="Google Shape;6985;p6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62"/>
          <p:cNvGrpSpPr/>
          <p:nvPr/>
        </p:nvGrpSpPr>
        <p:grpSpPr>
          <a:xfrm>
            <a:off x="1766652" y="2256940"/>
            <a:ext cx="270467" cy="353615"/>
            <a:chOff x="-35089175" y="3919600"/>
            <a:chExt cx="222900" cy="291425"/>
          </a:xfrm>
        </p:grpSpPr>
        <p:sp>
          <p:nvSpPr>
            <p:cNvPr id="6988" name="Google Shape;6988;p6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2"/>
          <p:cNvGrpSpPr/>
          <p:nvPr/>
        </p:nvGrpSpPr>
        <p:grpSpPr>
          <a:xfrm>
            <a:off x="3963648" y="1380303"/>
            <a:ext cx="336445" cy="354131"/>
            <a:chOff x="-33277650" y="3226875"/>
            <a:chExt cx="277275" cy="291850"/>
          </a:xfrm>
        </p:grpSpPr>
        <p:sp>
          <p:nvSpPr>
            <p:cNvPr id="6991" name="Google Shape;6991;p6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62"/>
          <p:cNvGrpSpPr/>
          <p:nvPr/>
        </p:nvGrpSpPr>
        <p:grpSpPr>
          <a:xfrm>
            <a:off x="3955048" y="1821587"/>
            <a:ext cx="353645" cy="353645"/>
            <a:chOff x="-33286325" y="3586425"/>
            <a:chExt cx="291450" cy="291450"/>
          </a:xfrm>
        </p:grpSpPr>
        <p:sp>
          <p:nvSpPr>
            <p:cNvPr id="6999" name="Google Shape;6999;p6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2"/>
          <p:cNvGrpSpPr/>
          <p:nvPr/>
        </p:nvGrpSpPr>
        <p:grpSpPr>
          <a:xfrm>
            <a:off x="3955048" y="2255969"/>
            <a:ext cx="353645" cy="355557"/>
            <a:chOff x="-33286325" y="3944800"/>
            <a:chExt cx="291450" cy="293025"/>
          </a:xfrm>
        </p:grpSpPr>
        <p:sp>
          <p:nvSpPr>
            <p:cNvPr id="7005" name="Google Shape;7005;p6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62"/>
          <p:cNvGrpSpPr/>
          <p:nvPr/>
        </p:nvGrpSpPr>
        <p:grpSpPr>
          <a:xfrm>
            <a:off x="2613445" y="2729129"/>
            <a:ext cx="353645" cy="356527"/>
            <a:chOff x="-31452725" y="3191825"/>
            <a:chExt cx="291450" cy="293825"/>
          </a:xfrm>
        </p:grpSpPr>
        <p:sp>
          <p:nvSpPr>
            <p:cNvPr id="7010" name="Google Shape;7010;p6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62"/>
          <p:cNvGrpSpPr/>
          <p:nvPr/>
        </p:nvGrpSpPr>
        <p:grpSpPr>
          <a:xfrm>
            <a:off x="2612975" y="3200744"/>
            <a:ext cx="354586" cy="354586"/>
            <a:chOff x="-31452725" y="3551775"/>
            <a:chExt cx="292225" cy="292225"/>
          </a:xfrm>
        </p:grpSpPr>
        <p:sp>
          <p:nvSpPr>
            <p:cNvPr id="7015" name="Google Shape;7015;p6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62"/>
          <p:cNvGrpSpPr/>
          <p:nvPr/>
        </p:nvGrpSpPr>
        <p:grpSpPr>
          <a:xfrm>
            <a:off x="2611534" y="3664729"/>
            <a:ext cx="357468" cy="356497"/>
            <a:chOff x="-31455100" y="3909350"/>
            <a:chExt cx="294600" cy="293800"/>
          </a:xfrm>
        </p:grpSpPr>
        <p:sp>
          <p:nvSpPr>
            <p:cNvPr id="7020" name="Google Shape;7020;p6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2"/>
          <p:cNvGrpSpPr/>
          <p:nvPr/>
        </p:nvGrpSpPr>
        <p:grpSpPr>
          <a:xfrm>
            <a:off x="3952719" y="3665684"/>
            <a:ext cx="353645" cy="354586"/>
            <a:chOff x="-30345325" y="3918800"/>
            <a:chExt cx="291450" cy="292225"/>
          </a:xfrm>
        </p:grpSpPr>
        <p:sp>
          <p:nvSpPr>
            <p:cNvPr id="7023" name="Google Shape;7023;p6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62"/>
          <p:cNvGrpSpPr/>
          <p:nvPr/>
        </p:nvGrpSpPr>
        <p:grpSpPr>
          <a:xfrm>
            <a:off x="2172184" y="1821587"/>
            <a:ext cx="353645" cy="353645"/>
            <a:chOff x="-34763900" y="3561225"/>
            <a:chExt cx="291450" cy="291450"/>
          </a:xfrm>
        </p:grpSpPr>
        <p:sp>
          <p:nvSpPr>
            <p:cNvPr id="7029" name="Google Shape;7029;p6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2" name="Google Shape;7032;p62"/>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3" name="Google Shape;7033;p62"/>
          <p:cNvGrpSpPr/>
          <p:nvPr/>
        </p:nvGrpSpPr>
        <p:grpSpPr>
          <a:xfrm>
            <a:off x="827081" y="2730099"/>
            <a:ext cx="354586" cy="354586"/>
            <a:chOff x="-32927950" y="3227275"/>
            <a:chExt cx="292225" cy="292225"/>
          </a:xfrm>
        </p:grpSpPr>
        <p:sp>
          <p:nvSpPr>
            <p:cNvPr id="7034" name="Google Shape;7034;p6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62"/>
          <p:cNvGrpSpPr/>
          <p:nvPr/>
        </p:nvGrpSpPr>
        <p:grpSpPr>
          <a:xfrm>
            <a:off x="826596" y="3201213"/>
            <a:ext cx="355557" cy="353645"/>
            <a:chOff x="-32927950" y="3586425"/>
            <a:chExt cx="293025" cy="291450"/>
          </a:xfrm>
        </p:grpSpPr>
        <p:sp>
          <p:nvSpPr>
            <p:cNvPr id="7040" name="Google Shape;7040;p6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62"/>
          <p:cNvGrpSpPr/>
          <p:nvPr/>
        </p:nvGrpSpPr>
        <p:grpSpPr>
          <a:xfrm>
            <a:off x="827081" y="3665198"/>
            <a:ext cx="354586" cy="355557"/>
            <a:chOff x="-32927950" y="3944800"/>
            <a:chExt cx="292225" cy="293025"/>
          </a:xfrm>
        </p:grpSpPr>
        <p:sp>
          <p:nvSpPr>
            <p:cNvPr id="7046" name="Google Shape;7046;p6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62"/>
          <p:cNvGrpSpPr/>
          <p:nvPr/>
        </p:nvGrpSpPr>
        <p:grpSpPr>
          <a:xfrm>
            <a:off x="3055873" y="2730449"/>
            <a:ext cx="354586" cy="353888"/>
            <a:chOff x="-31094350" y="3194000"/>
            <a:chExt cx="292225" cy="291650"/>
          </a:xfrm>
        </p:grpSpPr>
        <p:sp>
          <p:nvSpPr>
            <p:cNvPr id="7056" name="Google Shape;7056;p6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62"/>
          <p:cNvGrpSpPr/>
          <p:nvPr/>
        </p:nvGrpSpPr>
        <p:grpSpPr>
          <a:xfrm>
            <a:off x="3056343" y="3200941"/>
            <a:ext cx="353645" cy="354191"/>
            <a:chOff x="-31093575" y="3552550"/>
            <a:chExt cx="291450" cy="291900"/>
          </a:xfrm>
        </p:grpSpPr>
        <p:sp>
          <p:nvSpPr>
            <p:cNvPr id="7065" name="Google Shape;7065;p6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62"/>
          <p:cNvGrpSpPr/>
          <p:nvPr/>
        </p:nvGrpSpPr>
        <p:grpSpPr>
          <a:xfrm>
            <a:off x="2182711" y="1380546"/>
            <a:ext cx="332593" cy="353645"/>
            <a:chOff x="-34755225" y="3202075"/>
            <a:chExt cx="274100" cy="291450"/>
          </a:xfrm>
        </p:grpSpPr>
        <p:sp>
          <p:nvSpPr>
            <p:cNvPr id="7070" name="Google Shape;7070;p6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62"/>
          <p:cNvGrpSpPr/>
          <p:nvPr/>
        </p:nvGrpSpPr>
        <p:grpSpPr>
          <a:xfrm>
            <a:off x="3056343" y="3666169"/>
            <a:ext cx="353645" cy="353615"/>
            <a:chOff x="-31093575" y="3911725"/>
            <a:chExt cx="291450" cy="291425"/>
          </a:xfrm>
        </p:grpSpPr>
        <p:sp>
          <p:nvSpPr>
            <p:cNvPr id="7078" name="Google Shape;7078;p6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62"/>
          <p:cNvGrpSpPr/>
          <p:nvPr/>
        </p:nvGrpSpPr>
        <p:grpSpPr>
          <a:xfrm>
            <a:off x="2165773" y="4123136"/>
            <a:ext cx="356497" cy="354586"/>
            <a:chOff x="-29946000" y="3183175"/>
            <a:chExt cx="293800" cy="292225"/>
          </a:xfrm>
        </p:grpSpPr>
        <p:sp>
          <p:nvSpPr>
            <p:cNvPr id="7081" name="Google Shape;7081;p6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62"/>
          <p:cNvGrpSpPr/>
          <p:nvPr/>
        </p:nvGrpSpPr>
        <p:grpSpPr>
          <a:xfrm>
            <a:off x="2610305" y="1380289"/>
            <a:ext cx="358408" cy="354161"/>
            <a:chOff x="-34408675" y="3202075"/>
            <a:chExt cx="295375" cy="291875"/>
          </a:xfrm>
        </p:grpSpPr>
        <p:sp>
          <p:nvSpPr>
            <p:cNvPr id="7088" name="Google Shape;7088;p6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2"/>
          <p:cNvGrpSpPr/>
          <p:nvPr/>
        </p:nvGrpSpPr>
        <p:grpSpPr>
          <a:xfrm>
            <a:off x="2612216" y="1820283"/>
            <a:ext cx="354586" cy="356254"/>
            <a:chOff x="-34405525" y="3558075"/>
            <a:chExt cx="292225" cy="293600"/>
          </a:xfrm>
        </p:grpSpPr>
        <p:sp>
          <p:nvSpPr>
            <p:cNvPr id="7093" name="Google Shape;7093;p6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62"/>
          <p:cNvGrpSpPr/>
          <p:nvPr/>
        </p:nvGrpSpPr>
        <p:grpSpPr>
          <a:xfrm>
            <a:off x="2611730" y="2256940"/>
            <a:ext cx="355557" cy="353615"/>
            <a:chOff x="-34406325" y="3919600"/>
            <a:chExt cx="293025" cy="291425"/>
          </a:xfrm>
        </p:grpSpPr>
        <p:sp>
          <p:nvSpPr>
            <p:cNvPr id="7097" name="Google Shape;7097;p6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62"/>
          <p:cNvGrpSpPr/>
          <p:nvPr/>
        </p:nvGrpSpPr>
        <p:grpSpPr>
          <a:xfrm>
            <a:off x="1275628" y="2736303"/>
            <a:ext cx="353645" cy="342179"/>
            <a:chOff x="-32568800" y="3232000"/>
            <a:chExt cx="291450" cy="282000"/>
          </a:xfrm>
        </p:grpSpPr>
        <p:sp>
          <p:nvSpPr>
            <p:cNvPr id="7105" name="Google Shape;7105;p6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62"/>
          <p:cNvGrpSpPr/>
          <p:nvPr/>
        </p:nvGrpSpPr>
        <p:grpSpPr>
          <a:xfrm>
            <a:off x="1275158" y="3201213"/>
            <a:ext cx="354586" cy="353645"/>
            <a:chOff x="-32569575" y="3586425"/>
            <a:chExt cx="292225" cy="291450"/>
          </a:xfrm>
        </p:grpSpPr>
        <p:sp>
          <p:nvSpPr>
            <p:cNvPr id="7108" name="Google Shape;7108;p6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62"/>
          <p:cNvGrpSpPr/>
          <p:nvPr/>
        </p:nvGrpSpPr>
        <p:grpSpPr>
          <a:xfrm>
            <a:off x="1266073" y="3665805"/>
            <a:ext cx="372756" cy="354343"/>
            <a:chOff x="-32576675" y="3944600"/>
            <a:chExt cx="307200" cy="292025"/>
          </a:xfrm>
        </p:grpSpPr>
        <p:sp>
          <p:nvSpPr>
            <p:cNvPr id="7111" name="Google Shape;7111;p6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2"/>
          <p:cNvGrpSpPr/>
          <p:nvPr/>
        </p:nvGrpSpPr>
        <p:grpSpPr>
          <a:xfrm>
            <a:off x="3511040" y="2730100"/>
            <a:ext cx="354586" cy="354586"/>
            <a:chOff x="-30735200" y="3192625"/>
            <a:chExt cx="292225" cy="292225"/>
          </a:xfrm>
        </p:grpSpPr>
        <p:sp>
          <p:nvSpPr>
            <p:cNvPr id="7114" name="Google Shape;7114;p6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62"/>
          <p:cNvGrpSpPr/>
          <p:nvPr/>
        </p:nvGrpSpPr>
        <p:grpSpPr>
          <a:xfrm>
            <a:off x="3511040" y="3201532"/>
            <a:ext cx="354586" cy="353008"/>
            <a:chOff x="-30735200" y="3552550"/>
            <a:chExt cx="292225" cy="290925"/>
          </a:xfrm>
        </p:grpSpPr>
        <p:sp>
          <p:nvSpPr>
            <p:cNvPr id="7122" name="Google Shape;7122;p6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2"/>
          <p:cNvGrpSpPr/>
          <p:nvPr/>
        </p:nvGrpSpPr>
        <p:grpSpPr>
          <a:xfrm>
            <a:off x="3511040" y="3666154"/>
            <a:ext cx="354586" cy="353645"/>
            <a:chOff x="-30735200" y="3910925"/>
            <a:chExt cx="292225" cy="291450"/>
          </a:xfrm>
        </p:grpSpPr>
        <p:sp>
          <p:nvSpPr>
            <p:cNvPr id="7125" name="Google Shape;7125;p6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7" name="Google Shape;7127;p62"/>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8" name="Google Shape;7128;p62"/>
          <p:cNvGrpSpPr/>
          <p:nvPr/>
        </p:nvGrpSpPr>
        <p:grpSpPr>
          <a:xfrm>
            <a:off x="4864547" y="1375808"/>
            <a:ext cx="358971" cy="359224"/>
            <a:chOff x="-57956275" y="3197925"/>
            <a:chExt cx="319000" cy="319225"/>
          </a:xfrm>
        </p:grpSpPr>
        <p:sp>
          <p:nvSpPr>
            <p:cNvPr id="7129" name="Google Shape;7129;p6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2"/>
          <p:cNvGrpSpPr/>
          <p:nvPr/>
        </p:nvGrpSpPr>
        <p:grpSpPr>
          <a:xfrm>
            <a:off x="4886701" y="1832234"/>
            <a:ext cx="314662" cy="358971"/>
            <a:chOff x="-57940525" y="3590375"/>
            <a:chExt cx="279625" cy="319000"/>
          </a:xfrm>
        </p:grpSpPr>
        <p:sp>
          <p:nvSpPr>
            <p:cNvPr id="7137" name="Google Shape;7137;p6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62"/>
          <p:cNvGrpSpPr/>
          <p:nvPr/>
        </p:nvGrpSpPr>
        <p:grpSpPr>
          <a:xfrm>
            <a:off x="4857582" y="2273605"/>
            <a:ext cx="358099" cy="358999"/>
            <a:chOff x="-57959425" y="3982600"/>
            <a:chExt cx="318225" cy="319025"/>
          </a:xfrm>
        </p:grpSpPr>
        <p:sp>
          <p:nvSpPr>
            <p:cNvPr id="7143" name="Google Shape;7143;p6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62"/>
          <p:cNvGrpSpPr/>
          <p:nvPr/>
        </p:nvGrpSpPr>
        <p:grpSpPr>
          <a:xfrm>
            <a:off x="7057749" y="1376934"/>
            <a:ext cx="357226" cy="357226"/>
            <a:chOff x="-55987225" y="3198925"/>
            <a:chExt cx="317450" cy="317450"/>
          </a:xfrm>
        </p:grpSpPr>
        <p:sp>
          <p:nvSpPr>
            <p:cNvPr id="7148" name="Google Shape;7148;p6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62"/>
          <p:cNvGrpSpPr/>
          <p:nvPr/>
        </p:nvGrpSpPr>
        <p:grpSpPr>
          <a:xfrm>
            <a:off x="7057749" y="1832965"/>
            <a:ext cx="357226" cy="357367"/>
            <a:chOff x="-55987225" y="3591025"/>
            <a:chExt cx="317450" cy="317575"/>
          </a:xfrm>
        </p:grpSpPr>
        <p:sp>
          <p:nvSpPr>
            <p:cNvPr id="7153" name="Google Shape;7153;p6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2"/>
          <p:cNvGrpSpPr/>
          <p:nvPr/>
        </p:nvGrpSpPr>
        <p:grpSpPr>
          <a:xfrm>
            <a:off x="7071665" y="2273605"/>
            <a:ext cx="358999" cy="358999"/>
            <a:chOff x="-55988800" y="3982600"/>
            <a:chExt cx="319025" cy="319025"/>
          </a:xfrm>
        </p:grpSpPr>
        <p:sp>
          <p:nvSpPr>
            <p:cNvPr id="7159" name="Google Shape;7159;p6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62"/>
          <p:cNvGrpSpPr/>
          <p:nvPr/>
        </p:nvGrpSpPr>
        <p:grpSpPr>
          <a:xfrm>
            <a:off x="5730184" y="2731562"/>
            <a:ext cx="356326" cy="358971"/>
            <a:chOff x="-54026025" y="3192625"/>
            <a:chExt cx="316650" cy="319000"/>
          </a:xfrm>
        </p:grpSpPr>
        <p:sp>
          <p:nvSpPr>
            <p:cNvPr id="7165" name="Google Shape;7165;p6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62"/>
          <p:cNvGrpSpPr/>
          <p:nvPr/>
        </p:nvGrpSpPr>
        <p:grpSpPr>
          <a:xfrm>
            <a:off x="5750130" y="3202536"/>
            <a:ext cx="316434" cy="358099"/>
            <a:chOff x="-54007925" y="3584850"/>
            <a:chExt cx="281200" cy="318225"/>
          </a:xfrm>
        </p:grpSpPr>
        <p:sp>
          <p:nvSpPr>
            <p:cNvPr id="7174" name="Google Shape;7174;p6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62"/>
          <p:cNvGrpSpPr/>
          <p:nvPr/>
        </p:nvGrpSpPr>
        <p:grpSpPr>
          <a:xfrm>
            <a:off x="5750130" y="3664421"/>
            <a:ext cx="316434" cy="358914"/>
            <a:chOff x="-54007925" y="3975575"/>
            <a:chExt cx="281200" cy="318950"/>
          </a:xfrm>
        </p:grpSpPr>
        <p:sp>
          <p:nvSpPr>
            <p:cNvPr id="7181" name="Google Shape;7181;p6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2"/>
          <p:cNvGrpSpPr/>
          <p:nvPr/>
        </p:nvGrpSpPr>
        <p:grpSpPr>
          <a:xfrm>
            <a:off x="7984996" y="2748891"/>
            <a:ext cx="274770" cy="358492"/>
            <a:chOff x="-52005775" y="3208025"/>
            <a:chExt cx="244175" cy="318575"/>
          </a:xfrm>
        </p:grpSpPr>
        <p:sp>
          <p:nvSpPr>
            <p:cNvPr id="7186" name="Google Shape;7186;p6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2"/>
          <p:cNvGrpSpPr/>
          <p:nvPr/>
        </p:nvGrpSpPr>
        <p:grpSpPr>
          <a:xfrm>
            <a:off x="5291462" y="1376934"/>
            <a:ext cx="358099" cy="358099"/>
            <a:chOff x="-57568775" y="3198925"/>
            <a:chExt cx="318225" cy="318225"/>
          </a:xfrm>
        </p:grpSpPr>
        <p:sp>
          <p:nvSpPr>
            <p:cNvPr id="7198" name="Google Shape;7198;p6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62"/>
          <p:cNvGrpSpPr/>
          <p:nvPr/>
        </p:nvGrpSpPr>
        <p:grpSpPr>
          <a:xfrm>
            <a:off x="5313181" y="1832234"/>
            <a:ext cx="314662" cy="358099"/>
            <a:chOff x="-57549075" y="3590375"/>
            <a:chExt cx="279625" cy="318225"/>
          </a:xfrm>
        </p:grpSpPr>
        <p:sp>
          <p:nvSpPr>
            <p:cNvPr id="7205" name="Google Shape;7205;p6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62"/>
          <p:cNvGrpSpPr/>
          <p:nvPr/>
        </p:nvGrpSpPr>
        <p:grpSpPr>
          <a:xfrm>
            <a:off x="5305378" y="2273605"/>
            <a:ext cx="359871" cy="359871"/>
            <a:chOff x="-57570350" y="3982600"/>
            <a:chExt cx="319800" cy="319800"/>
          </a:xfrm>
        </p:grpSpPr>
        <p:sp>
          <p:nvSpPr>
            <p:cNvPr id="7210" name="Google Shape;7210;p6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2"/>
          <p:cNvGrpSpPr/>
          <p:nvPr/>
        </p:nvGrpSpPr>
        <p:grpSpPr>
          <a:xfrm>
            <a:off x="7520416" y="1376033"/>
            <a:ext cx="314662" cy="358999"/>
            <a:chOff x="-55576850" y="3198125"/>
            <a:chExt cx="279625" cy="319025"/>
          </a:xfrm>
        </p:grpSpPr>
        <p:sp>
          <p:nvSpPr>
            <p:cNvPr id="7215" name="Google Shape;7215;p6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62"/>
          <p:cNvGrpSpPr/>
          <p:nvPr/>
        </p:nvGrpSpPr>
        <p:grpSpPr>
          <a:xfrm>
            <a:off x="7497812" y="1832009"/>
            <a:ext cx="359871" cy="358324"/>
            <a:chOff x="-55596550" y="3590175"/>
            <a:chExt cx="319800" cy="318425"/>
          </a:xfrm>
        </p:grpSpPr>
        <p:sp>
          <p:nvSpPr>
            <p:cNvPr id="7220" name="Google Shape;7220;p6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62"/>
          <p:cNvGrpSpPr/>
          <p:nvPr/>
        </p:nvGrpSpPr>
        <p:grpSpPr>
          <a:xfrm>
            <a:off x="7513049" y="2273351"/>
            <a:ext cx="358999" cy="359252"/>
            <a:chOff x="-55595775" y="3982375"/>
            <a:chExt cx="319025" cy="319250"/>
          </a:xfrm>
        </p:grpSpPr>
        <p:sp>
          <p:nvSpPr>
            <p:cNvPr id="7225" name="Google Shape;7225;p6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62"/>
          <p:cNvGrpSpPr/>
          <p:nvPr/>
        </p:nvGrpSpPr>
        <p:grpSpPr>
          <a:xfrm>
            <a:off x="6170232" y="2731562"/>
            <a:ext cx="358999" cy="358099"/>
            <a:chOff x="-53635375" y="3192625"/>
            <a:chExt cx="319025" cy="318225"/>
          </a:xfrm>
        </p:grpSpPr>
        <p:sp>
          <p:nvSpPr>
            <p:cNvPr id="7232" name="Google Shape;7232;p6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2"/>
          <p:cNvGrpSpPr/>
          <p:nvPr/>
        </p:nvGrpSpPr>
        <p:grpSpPr>
          <a:xfrm>
            <a:off x="6192401" y="3202536"/>
            <a:ext cx="314662" cy="358999"/>
            <a:chOff x="-53615675" y="3584850"/>
            <a:chExt cx="279625" cy="319025"/>
          </a:xfrm>
        </p:grpSpPr>
        <p:sp>
          <p:nvSpPr>
            <p:cNvPr id="7236" name="Google Shape;7236;p6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2"/>
          <p:cNvGrpSpPr/>
          <p:nvPr/>
        </p:nvGrpSpPr>
        <p:grpSpPr>
          <a:xfrm>
            <a:off x="6170246" y="3665461"/>
            <a:ext cx="358971" cy="357874"/>
            <a:chOff x="-53634575" y="3976500"/>
            <a:chExt cx="319000" cy="318025"/>
          </a:xfrm>
        </p:grpSpPr>
        <p:sp>
          <p:nvSpPr>
            <p:cNvPr id="7240" name="Google Shape;7240;p6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2"/>
          <p:cNvGrpSpPr/>
          <p:nvPr/>
        </p:nvGrpSpPr>
        <p:grpSpPr>
          <a:xfrm>
            <a:off x="7965050" y="3208415"/>
            <a:ext cx="314662" cy="358436"/>
            <a:chOff x="-52023900" y="3590075"/>
            <a:chExt cx="279625" cy="318525"/>
          </a:xfrm>
        </p:grpSpPr>
        <p:sp>
          <p:nvSpPr>
            <p:cNvPr id="7249" name="Google Shape;7249;p6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2"/>
          <p:cNvGrpSpPr/>
          <p:nvPr/>
        </p:nvGrpSpPr>
        <p:grpSpPr>
          <a:xfrm>
            <a:off x="5728292" y="1376934"/>
            <a:ext cx="358971" cy="358971"/>
            <a:chOff x="-57173375" y="3198925"/>
            <a:chExt cx="319000" cy="319000"/>
          </a:xfrm>
        </p:grpSpPr>
        <p:sp>
          <p:nvSpPr>
            <p:cNvPr id="7257" name="Google Shape;7257;p6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62"/>
          <p:cNvGrpSpPr/>
          <p:nvPr/>
        </p:nvGrpSpPr>
        <p:grpSpPr>
          <a:xfrm>
            <a:off x="5729178" y="1854374"/>
            <a:ext cx="357198" cy="314690"/>
            <a:chOff x="-57176525" y="3610050"/>
            <a:chExt cx="317425" cy="279650"/>
          </a:xfrm>
        </p:grpSpPr>
        <p:sp>
          <p:nvSpPr>
            <p:cNvPr id="7262" name="Google Shape;7262;p6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62"/>
          <p:cNvGrpSpPr/>
          <p:nvPr/>
        </p:nvGrpSpPr>
        <p:grpSpPr>
          <a:xfrm>
            <a:off x="7939633" y="1376934"/>
            <a:ext cx="358099" cy="356326"/>
            <a:chOff x="-55202750" y="3198925"/>
            <a:chExt cx="318225" cy="316650"/>
          </a:xfrm>
        </p:grpSpPr>
        <p:sp>
          <p:nvSpPr>
            <p:cNvPr id="7268" name="Google Shape;7268;p6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62"/>
          <p:cNvGrpSpPr/>
          <p:nvPr/>
        </p:nvGrpSpPr>
        <p:grpSpPr>
          <a:xfrm>
            <a:off x="7950267" y="1832234"/>
            <a:ext cx="336830" cy="358099"/>
            <a:chOff x="-55194875" y="3590375"/>
            <a:chExt cx="299325" cy="318225"/>
          </a:xfrm>
        </p:grpSpPr>
        <p:sp>
          <p:nvSpPr>
            <p:cNvPr id="7271" name="Google Shape;7271;p6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62"/>
          <p:cNvGrpSpPr/>
          <p:nvPr/>
        </p:nvGrpSpPr>
        <p:grpSpPr>
          <a:xfrm>
            <a:off x="7954884" y="2274505"/>
            <a:ext cx="357198" cy="357198"/>
            <a:chOff x="-55203525" y="3983400"/>
            <a:chExt cx="317425" cy="317425"/>
          </a:xfrm>
        </p:grpSpPr>
        <p:sp>
          <p:nvSpPr>
            <p:cNvPr id="7277" name="Google Shape;7277;p6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62"/>
          <p:cNvGrpSpPr/>
          <p:nvPr/>
        </p:nvGrpSpPr>
        <p:grpSpPr>
          <a:xfrm>
            <a:off x="6621365" y="2731562"/>
            <a:ext cx="335930" cy="358971"/>
            <a:chOff x="-53232900" y="3192625"/>
            <a:chExt cx="298525" cy="319000"/>
          </a:xfrm>
        </p:grpSpPr>
        <p:sp>
          <p:nvSpPr>
            <p:cNvPr id="7281" name="Google Shape;7281;p6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62"/>
          <p:cNvGrpSpPr/>
          <p:nvPr/>
        </p:nvGrpSpPr>
        <p:grpSpPr>
          <a:xfrm>
            <a:off x="6610731" y="3202536"/>
            <a:ext cx="357198" cy="356326"/>
            <a:chOff x="-53242350" y="3584850"/>
            <a:chExt cx="317425" cy="316650"/>
          </a:xfrm>
        </p:grpSpPr>
        <p:sp>
          <p:nvSpPr>
            <p:cNvPr id="7290" name="Google Shape;7290;p6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62"/>
          <p:cNvGrpSpPr/>
          <p:nvPr/>
        </p:nvGrpSpPr>
        <p:grpSpPr>
          <a:xfrm>
            <a:off x="6631999" y="3665236"/>
            <a:ext cx="314662" cy="358999"/>
            <a:chOff x="-53224225" y="3976300"/>
            <a:chExt cx="279625" cy="319025"/>
          </a:xfrm>
        </p:grpSpPr>
        <p:sp>
          <p:nvSpPr>
            <p:cNvPr id="7296" name="Google Shape;7296;p6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2"/>
          <p:cNvGrpSpPr/>
          <p:nvPr/>
        </p:nvGrpSpPr>
        <p:grpSpPr>
          <a:xfrm>
            <a:off x="7942896" y="3672917"/>
            <a:ext cx="358971" cy="358408"/>
            <a:chOff x="-52043575" y="3983125"/>
            <a:chExt cx="319000" cy="318500"/>
          </a:xfrm>
        </p:grpSpPr>
        <p:sp>
          <p:nvSpPr>
            <p:cNvPr id="7304" name="Google Shape;7304;p6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62"/>
          <p:cNvGrpSpPr/>
          <p:nvPr/>
        </p:nvGrpSpPr>
        <p:grpSpPr>
          <a:xfrm>
            <a:off x="6196836" y="1376934"/>
            <a:ext cx="314662" cy="358971"/>
            <a:chOff x="-56766175" y="3198925"/>
            <a:chExt cx="279625" cy="319000"/>
          </a:xfrm>
        </p:grpSpPr>
        <p:sp>
          <p:nvSpPr>
            <p:cNvPr id="7314" name="Google Shape;7314;p6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62"/>
          <p:cNvGrpSpPr/>
          <p:nvPr/>
        </p:nvGrpSpPr>
        <p:grpSpPr>
          <a:xfrm>
            <a:off x="6195950" y="1832234"/>
            <a:ext cx="316434" cy="358099"/>
            <a:chOff x="-56766175" y="3590375"/>
            <a:chExt cx="281200" cy="318225"/>
          </a:xfrm>
        </p:grpSpPr>
        <p:sp>
          <p:nvSpPr>
            <p:cNvPr id="7322" name="Google Shape;7322;p6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62"/>
          <p:cNvGrpSpPr/>
          <p:nvPr/>
        </p:nvGrpSpPr>
        <p:grpSpPr>
          <a:xfrm>
            <a:off x="6232906" y="2273605"/>
            <a:ext cx="272126" cy="358099"/>
            <a:chOff x="-56747275" y="3982600"/>
            <a:chExt cx="241825" cy="318225"/>
          </a:xfrm>
        </p:grpSpPr>
        <p:sp>
          <p:nvSpPr>
            <p:cNvPr id="7327" name="Google Shape;7327;p6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2"/>
          <p:cNvGrpSpPr/>
          <p:nvPr/>
        </p:nvGrpSpPr>
        <p:grpSpPr>
          <a:xfrm>
            <a:off x="4840657" y="3215842"/>
            <a:ext cx="358999" cy="342991"/>
            <a:chOff x="-54812875" y="3596675"/>
            <a:chExt cx="319025" cy="304800"/>
          </a:xfrm>
        </p:grpSpPr>
        <p:sp>
          <p:nvSpPr>
            <p:cNvPr id="7335" name="Google Shape;7335;p6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62"/>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4" name="Google Shape;7344;p62"/>
          <p:cNvGrpSpPr/>
          <p:nvPr/>
        </p:nvGrpSpPr>
        <p:grpSpPr>
          <a:xfrm>
            <a:off x="4862826" y="3672326"/>
            <a:ext cx="314662" cy="358099"/>
            <a:chOff x="-54793175" y="3982600"/>
            <a:chExt cx="279625" cy="318225"/>
          </a:xfrm>
        </p:grpSpPr>
        <p:sp>
          <p:nvSpPr>
            <p:cNvPr id="7345" name="Google Shape;7345;p6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62"/>
          <p:cNvGrpSpPr/>
          <p:nvPr/>
        </p:nvGrpSpPr>
        <p:grpSpPr>
          <a:xfrm>
            <a:off x="7074284" y="2731562"/>
            <a:ext cx="314662" cy="358099"/>
            <a:chOff x="-52832000" y="3192625"/>
            <a:chExt cx="279625" cy="318225"/>
          </a:xfrm>
        </p:grpSpPr>
        <p:sp>
          <p:nvSpPr>
            <p:cNvPr id="7353" name="Google Shape;7353;p6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62"/>
          <p:cNvGrpSpPr/>
          <p:nvPr/>
        </p:nvGrpSpPr>
        <p:grpSpPr>
          <a:xfrm>
            <a:off x="5760817" y="2272929"/>
            <a:ext cx="323524" cy="358774"/>
            <a:chOff x="-57162350" y="3982000"/>
            <a:chExt cx="287500" cy="318825"/>
          </a:xfrm>
        </p:grpSpPr>
        <p:sp>
          <p:nvSpPr>
            <p:cNvPr id="7362" name="Google Shape;7362;p6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2"/>
          <p:cNvGrpSpPr/>
          <p:nvPr/>
        </p:nvGrpSpPr>
        <p:grpSpPr>
          <a:xfrm>
            <a:off x="7052130" y="3203436"/>
            <a:ext cx="358971" cy="357198"/>
            <a:chOff x="-52851675" y="3585650"/>
            <a:chExt cx="319000" cy="317425"/>
          </a:xfrm>
        </p:grpSpPr>
        <p:sp>
          <p:nvSpPr>
            <p:cNvPr id="7371" name="Google Shape;7371;p6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2"/>
          <p:cNvGrpSpPr/>
          <p:nvPr/>
        </p:nvGrpSpPr>
        <p:grpSpPr>
          <a:xfrm>
            <a:off x="7074284" y="3665236"/>
            <a:ext cx="314662" cy="358999"/>
            <a:chOff x="-52832000" y="3976300"/>
            <a:chExt cx="279625" cy="319025"/>
          </a:xfrm>
        </p:grpSpPr>
        <p:sp>
          <p:nvSpPr>
            <p:cNvPr id="7378" name="Google Shape;7378;p6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62"/>
          <p:cNvGrpSpPr/>
          <p:nvPr/>
        </p:nvGrpSpPr>
        <p:grpSpPr>
          <a:xfrm>
            <a:off x="6191490" y="4119884"/>
            <a:ext cx="316434" cy="358099"/>
            <a:chOff x="-51633225" y="3198925"/>
            <a:chExt cx="281200" cy="318225"/>
          </a:xfrm>
        </p:grpSpPr>
        <p:sp>
          <p:nvSpPr>
            <p:cNvPr id="7384" name="Google Shape;7384;p6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62"/>
          <p:cNvGrpSpPr/>
          <p:nvPr/>
        </p:nvGrpSpPr>
        <p:grpSpPr>
          <a:xfrm>
            <a:off x="6610314" y="1377806"/>
            <a:ext cx="365188" cy="357226"/>
            <a:chOff x="-56396775" y="3199700"/>
            <a:chExt cx="324525" cy="317450"/>
          </a:xfrm>
        </p:grpSpPr>
        <p:sp>
          <p:nvSpPr>
            <p:cNvPr id="7392" name="Google Shape;7392;p6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62"/>
          <p:cNvGrpSpPr/>
          <p:nvPr/>
        </p:nvGrpSpPr>
        <p:grpSpPr>
          <a:xfrm>
            <a:off x="6613408" y="1843740"/>
            <a:ext cx="358999" cy="335958"/>
            <a:chOff x="-56394425" y="3600600"/>
            <a:chExt cx="319025" cy="298550"/>
          </a:xfrm>
        </p:grpSpPr>
        <p:sp>
          <p:nvSpPr>
            <p:cNvPr id="7399" name="Google Shape;7399;p6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2"/>
          <p:cNvGrpSpPr/>
          <p:nvPr/>
        </p:nvGrpSpPr>
        <p:grpSpPr>
          <a:xfrm>
            <a:off x="6644175" y="2274505"/>
            <a:ext cx="327068" cy="357198"/>
            <a:chOff x="-56379450" y="3983400"/>
            <a:chExt cx="290650" cy="317425"/>
          </a:xfrm>
        </p:grpSpPr>
        <p:sp>
          <p:nvSpPr>
            <p:cNvPr id="7403" name="Google Shape;7403;p6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2"/>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2"/>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2"/>
          <p:cNvGrpSpPr/>
          <p:nvPr/>
        </p:nvGrpSpPr>
        <p:grpSpPr>
          <a:xfrm>
            <a:off x="5307879" y="2738651"/>
            <a:ext cx="316434" cy="358971"/>
            <a:chOff x="-54401725" y="3198925"/>
            <a:chExt cx="281200" cy="319000"/>
          </a:xfrm>
        </p:grpSpPr>
        <p:sp>
          <p:nvSpPr>
            <p:cNvPr id="7412" name="Google Shape;7412;p6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62"/>
          <p:cNvGrpSpPr/>
          <p:nvPr/>
        </p:nvGrpSpPr>
        <p:grpSpPr>
          <a:xfrm>
            <a:off x="5308766" y="3208753"/>
            <a:ext cx="314662" cy="358099"/>
            <a:chOff x="-54401725" y="3590375"/>
            <a:chExt cx="279625" cy="318225"/>
          </a:xfrm>
        </p:grpSpPr>
        <p:sp>
          <p:nvSpPr>
            <p:cNvPr id="7424" name="Google Shape;7424;p6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62"/>
          <p:cNvGrpSpPr/>
          <p:nvPr/>
        </p:nvGrpSpPr>
        <p:grpSpPr>
          <a:xfrm>
            <a:off x="5306557" y="3672326"/>
            <a:ext cx="319079" cy="358099"/>
            <a:chOff x="-54403300" y="3982600"/>
            <a:chExt cx="283550" cy="318225"/>
          </a:xfrm>
        </p:grpSpPr>
        <p:sp>
          <p:nvSpPr>
            <p:cNvPr id="7431" name="Google Shape;7431;p6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2"/>
          <p:cNvGrpSpPr/>
          <p:nvPr/>
        </p:nvGrpSpPr>
        <p:grpSpPr>
          <a:xfrm>
            <a:off x="7493951" y="2733559"/>
            <a:ext cx="356298" cy="356973"/>
            <a:chOff x="-52458650" y="3194400"/>
            <a:chExt cx="316625" cy="317225"/>
          </a:xfrm>
        </p:grpSpPr>
        <p:sp>
          <p:nvSpPr>
            <p:cNvPr id="7437" name="Google Shape;7437;p6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2"/>
          <p:cNvGrpSpPr/>
          <p:nvPr/>
        </p:nvGrpSpPr>
        <p:grpSpPr>
          <a:xfrm>
            <a:off x="4862826" y="2738651"/>
            <a:ext cx="314662" cy="358971"/>
            <a:chOff x="-54793175" y="3198925"/>
            <a:chExt cx="279625" cy="319000"/>
          </a:xfrm>
        </p:grpSpPr>
        <p:sp>
          <p:nvSpPr>
            <p:cNvPr id="7446" name="Google Shape;7446;p6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2"/>
          <p:cNvGrpSpPr/>
          <p:nvPr/>
        </p:nvGrpSpPr>
        <p:grpSpPr>
          <a:xfrm>
            <a:off x="7503249" y="3202536"/>
            <a:ext cx="337703" cy="357845"/>
            <a:chOff x="-52450000" y="3584850"/>
            <a:chExt cx="300100" cy="318000"/>
          </a:xfrm>
        </p:grpSpPr>
        <p:sp>
          <p:nvSpPr>
            <p:cNvPr id="7454" name="Google Shape;7454;p6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62"/>
          <p:cNvGrpSpPr/>
          <p:nvPr/>
        </p:nvGrpSpPr>
        <p:grpSpPr>
          <a:xfrm>
            <a:off x="7514769" y="3667009"/>
            <a:ext cx="314662" cy="357226"/>
            <a:chOff x="-52440550" y="3977875"/>
            <a:chExt cx="279625" cy="317450"/>
          </a:xfrm>
        </p:grpSpPr>
        <p:sp>
          <p:nvSpPr>
            <p:cNvPr id="7462" name="Google Shape;7462;p6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2"/>
          <p:cNvGrpSpPr/>
          <p:nvPr/>
        </p:nvGrpSpPr>
        <p:grpSpPr>
          <a:xfrm>
            <a:off x="6626703" y="4123215"/>
            <a:ext cx="314662" cy="358999"/>
            <a:chOff x="-51623775" y="3584850"/>
            <a:chExt cx="279625" cy="319025"/>
          </a:xfrm>
        </p:grpSpPr>
        <p:sp>
          <p:nvSpPr>
            <p:cNvPr id="7471" name="Google Shape;7471;p6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0" name="Google Shape;7480;p62"/>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481" name="Google Shape;7481;p62"/>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85" name="Shape 7485"/>
        <p:cNvGrpSpPr/>
        <p:nvPr/>
      </p:nvGrpSpPr>
      <p:grpSpPr>
        <a:xfrm>
          <a:off x="0" y="0"/>
          <a:ext cx="0" cy="0"/>
          <a:chOff x="0" y="0"/>
          <a:chExt cx="0" cy="0"/>
        </a:xfrm>
      </p:grpSpPr>
      <p:grpSp>
        <p:nvGrpSpPr>
          <p:cNvPr id="7486" name="Google Shape;7486;p63"/>
          <p:cNvGrpSpPr/>
          <p:nvPr/>
        </p:nvGrpSpPr>
        <p:grpSpPr>
          <a:xfrm>
            <a:off x="866775" y="1386849"/>
            <a:ext cx="276003" cy="357300"/>
            <a:chOff x="-50469125" y="3183175"/>
            <a:chExt cx="233150" cy="301825"/>
          </a:xfrm>
        </p:grpSpPr>
        <p:sp>
          <p:nvSpPr>
            <p:cNvPr id="7487" name="Google Shape;7487;p6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3"/>
          <p:cNvGrpSpPr/>
          <p:nvPr/>
        </p:nvGrpSpPr>
        <p:grpSpPr>
          <a:xfrm>
            <a:off x="826674" y="1822251"/>
            <a:ext cx="356205" cy="355288"/>
            <a:chOff x="-50504575" y="3550975"/>
            <a:chExt cx="300900" cy="300125"/>
          </a:xfrm>
        </p:grpSpPr>
        <p:sp>
          <p:nvSpPr>
            <p:cNvPr id="7491" name="Google Shape;7491;p6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63"/>
          <p:cNvGrpSpPr/>
          <p:nvPr/>
        </p:nvGrpSpPr>
        <p:grpSpPr>
          <a:xfrm>
            <a:off x="826674" y="2260493"/>
            <a:ext cx="356205" cy="354341"/>
            <a:chOff x="-50503000" y="3921175"/>
            <a:chExt cx="300900" cy="299325"/>
          </a:xfrm>
        </p:grpSpPr>
        <p:sp>
          <p:nvSpPr>
            <p:cNvPr id="7496" name="Google Shape;7496;p6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63"/>
          <p:cNvGrpSpPr/>
          <p:nvPr/>
        </p:nvGrpSpPr>
        <p:grpSpPr>
          <a:xfrm>
            <a:off x="3030727" y="1406411"/>
            <a:ext cx="355258" cy="356205"/>
            <a:chOff x="-48630025" y="3199700"/>
            <a:chExt cx="300100" cy="300900"/>
          </a:xfrm>
        </p:grpSpPr>
        <p:sp>
          <p:nvSpPr>
            <p:cNvPr id="7502" name="Google Shape;7502;p6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3"/>
          <p:cNvGrpSpPr/>
          <p:nvPr/>
        </p:nvGrpSpPr>
        <p:grpSpPr>
          <a:xfrm>
            <a:off x="3030727" y="1843707"/>
            <a:ext cx="355258" cy="355258"/>
            <a:chOff x="-48630025" y="3569100"/>
            <a:chExt cx="300100" cy="300100"/>
          </a:xfrm>
        </p:grpSpPr>
        <p:sp>
          <p:nvSpPr>
            <p:cNvPr id="7506" name="Google Shape;7506;p6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63"/>
          <p:cNvGrpSpPr/>
          <p:nvPr/>
        </p:nvGrpSpPr>
        <p:grpSpPr>
          <a:xfrm>
            <a:off x="3031201" y="2281003"/>
            <a:ext cx="354311" cy="353394"/>
            <a:chOff x="-48629225" y="3938500"/>
            <a:chExt cx="299300" cy="298525"/>
          </a:xfrm>
        </p:grpSpPr>
        <p:sp>
          <p:nvSpPr>
            <p:cNvPr id="7517" name="Google Shape;7517;p6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63"/>
          <p:cNvGrpSpPr/>
          <p:nvPr/>
        </p:nvGrpSpPr>
        <p:grpSpPr>
          <a:xfrm>
            <a:off x="1766604" y="2752344"/>
            <a:ext cx="311458" cy="354341"/>
            <a:chOff x="-46762575" y="3200500"/>
            <a:chExt cx="263100" cy="299325"/>
          </a:xfrm>
        </p:grpSpPr>
        <p:sp>
          <p:nvSpPr>
            <p:cNvPr id="7522" name="Google Shape;7522;p6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63"/>
          <p:cNvGrpSpPr/>
          <p:nvPr/>
        </p:nvGrpSpPr>
        <p:grpSpPr>
          <a:xfrm>
            <a:off x="1744689" y="3211066"/>
            <a:ext cx="355288" cy="312375"/>
            <a:chOff x="-46779900" y="3588000"/>
            <a:chExt cx="300125" cy="263875"/>
          </a:xfrm>
        </p:grpSpPr>
        <p:sp>
          <p:nvSpPr>
            <p:cNvPr id="7528" name="Google Shape;7528;p6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3"/>
          <p:cNvGrpSpPr/>
          <p:nvPr/>
        </p:nvGrpSpPr>
        <p:grpSpPr>
          <a:xfrm>
            <a:off x="1745162" y="3625988"/>
            <a:ext cx="354341" cy="353394"/>
            <a:chOff x="-46779100" y="3938500"/>
            <a:chExt cx="299325" cy="298525"/>
          </a:xfrm>
        </p:grpSpPr>
        <p:sp>
          <p:nvSpPr>
            <p:cNvPr id="7533" name="Google Shape;7533;p6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3"/>
          <p:cNvGrpSpPr/>
          <p:nvPr/>
        </p:nvGrpSpPr>
        <p:grpSpPr>
          <a:xfrm>
            <a:off x="3952900" y="2758855"/>
            <a:ext cx="355258" cy="355288"/>
            <a:chOff x="-44924250" y="3206000"/>
            <a:chExt cx="300100" cy="300125"/>
          </a:xfrm>
        </p:grpSpPr>
        <p:sp>
          <p:nvSpPr>
            <p:cNvPr id="7536" name="Google Shape;7536;p6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3"/>
          <p:cNvGrpSpPr/>
          <p:nvPr/>
        </p:nvGrpSpPr>
        <p:grpSpPr>
          <a:xfrm>
            <a:off x="1267386" y="1386849"/>
            <a:ext cx="355258" cy="355258"/>
            <a:chOff x="-50134375" y="3183175"/>
            <a:chExt cx="300100" cy="300100"/>
          </a:xfrm>
        </p:grpSpPr>
        <p:sp>
          <p:nvSpPr>
            <p:cNvPr id="7542" name="Google Shape;7542;p6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3"/>
          <p:cNvGrpSpPr/>
          <p:nvPr/>
        </p:nvGrpSpPr>
        <p:grpSpPr>
          <a:xfrm>
            <a:off x="1267386" y="1822251"/>
            <a:ext cx="355258" cy="355288"/>
            <a:chOff x="-50134375" y="3550975"/>
            <a:chExt cx="300100" cy="300125"/>
          </a:xfrm>
        </p:grpSpPr>
        <p:sp>
          <p:nvSpPr>
            <p:cNvPr id="7553" name="Google Shape;7553;p6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63"/>
          <p:cNvGrpSpPr/>
          <p:nvPr/>
        </p:nvGrpSpPr>
        <p:grpSpPr>
          <a:xfrm>
            <a:off x="1267386" y="2259783"/>
            <a:ext cx="355258" cy="355051"/>
            <a:chOff x="-50134375" y="3920575"/>
            <a:chExt cx="300100" cy="299925"/>
          </a:xfrm>
        </p:grpSpPr>
        <p:sp>
          <p:nvSpPr>
            <p:cNvPr id="7556" name="Google Shape;7556;p6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3"/>
          <p:cNvGrpSpPr/>
          <p:nvPr/>
        </p:nvGrpSpPr>
        <p:grpSpPr>
          <a:xfrm>
            <a:off x="3478110" y="1407358"/>
            <a:ext cx="357123" cy="355258"/>
            <a:chOff x="-48262200" y="3200500"/>
            <a:chExt cx="301675" cy="300100"/>
          </a:xfrm>
        </p:grpSpPr>
        <p:sp>
          <p:nvSpPr>
            <p:cNvPr id="7560" name="Google Shape;7560;p6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63"/>
          <p:cNvGrpSpPr/>
          <p:nvPr/>
        </p:nvGrpSpPr>
        <p:grpSpPr>
          <a:xfrm>
            <a:off x="3507483" y="1844447"/>
            <a:ext cx="298377" cy="354519"/>
            <a:chOff x="-48233050" y="3569725"/>
            <a:chExt cx="252050" cy="299475"/>
          </a:xfrm>
        </p:grpSpPr>
        <p:sp>
          <p:nvSpPr>
            <p:cNvPr id="7570" name="Google Shape;7570;p6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63"/>
          <p:cNvGrpSpPr/>
          <p:nvPr/>
        </p:nvGrpSpPr>
        <p:grpSpPr>
          <a:xfrm>
            <a:off x="3531248" y="2278191"/>
            <a:ext cx="250847" cy="358070"/>
            <a:chOff x="-48216525" y="3936125"/>
            <a:chExt cx="211900" cy="302475"/>
          </a:xfrm>
        </p:grpSpPr>
        <p:sp>
          <p:nvSpPr>
            <p:cNvPr id="7574" name="Google Shape;7574;p6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3"/>
          <p:cNvGrpSpPr/>
          <p:nvPr/>
        </p:nvGrpSpPr>
        <p:grpSpPr>
          <a:xfrm>
            <a:off x="2186966" y="2753261"/>
            <a:ext cx="355258" cy="355288"/>
            <a:chOff x="-46410500" y="3201275"/>
            <a:chExt cx="300100" cy="300125"/>
          </a:xfrm>
        </p:grpSpPr>
        <p:sp>
          <p:nvSpPr>
            <p:cNvPr id="7579" name="Google Shape;7579;p6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3"/>
          <p:cNvGrpSpPr/>
          <p:nvPr/>
        </p:nvGrpSpPr>
        <p:grpSpPr>
          <a:xfrm>
            <a:off x="2186966" y="3188692"/>
            <a:ext cx="355258" cy="356205"/>
            <a:chOff x="-46409700" y="3569100"/>
            <a:chExt cx="300100" cy="300900"/>
          </a:xfrm>
        </p:grpSpPr>
        <p:sp>
          <p:nvSpPr>
            <p:cNvPr id="7585" name="Google Shape;7585;p6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63"/>
          <p:cNvGrpSpPr/>
          <p:nvPr/>
        </p:nvGrpSpPr>
        <p:grpSpPr>
          <a:xfrm>
            <a:off x="2174847" y="3624124"/>
            <a:ext cx="379497" cy="358070"/>
            <a:chOff x="-46422300" y="3936925"/>
            <a:chExt cx="320575" cy="302475"/>
          </a:xfrm>
        </p:grpSpPr>
        <p:sp>
          <p:nvSpPr>
            <p:cNvPr id="7591" name="Google Shape;7591;p6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3"/>
          <p:cNvGrpSpPr/>
          <p:nvPr/>
        </p:nvGrpSpPr>
        <p:grpSpPr>
          <a:xfrm>
            <a:off x="3952426" y="3178452"/>
            <a:ext cx="356205" cy="355258"/>
            <a:chOff x="-44914800" y="3560450"/>
            <a:chExt cx="300900" cy="300100"/>
          </a:xfrm>
        </p:grpSpPr>
        <p:sp>
          <p:nvSpPr>
            <p:cNvPr id="7594" name="Google Shape;7594;p6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63"/>
          <p:cNvGrpSpPr/>
          <p:nvPr/>
        </p:nvGrpSpPr>
        <p:grpSpPr>
          <a:xfrm>
            <a:off x="1707478" y="1387086"/>
            <a:ext cx="354311" cy="354104"/>
            <a:chOff x="-49764975" y="3183375"/>
            <a:chExt cx="299300" cy="299125"/>
          </a:xfrm>
        </p:grpSpPr>
        <p:sp>
          <p:nvSpPr>
            <p:cNvPr id="7600" name="Google Shape;7600;p6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63"/>
          <p:cNvGrpSpPr/>
          <p:nvPr/>
        </p:nvGrpSpPr>
        <p:grpSpPr>
          <a:xfrm>
            <a:off x="1707478" y="1822547"/>
            <a:ext cx="354311" cy="355909"/>
            <a:chOff x="-49764975" y="3551225"/>
            <a:chExt cx="299300" cy="300650"/>
          </a:xfrm>
        </p:grpSpPr>
        <p:sp>
          <p:nvSpPr>
            <p:cNvPr id="7610" name="Google Shape;7610;p6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3"/>
          <p:cNvGrpSpPr/>
          <p:nvPr/>
        </p:nvGrpSpPr>
        <p:grpSpPr>
          <a:xfrm>
            <a:off x="1705140" y="2259310"/>
            <a:ext cx="358987" cy="355525"/>
            <a:chOff x="-49766550" y="3920175"/>
            <a:chExt cx="303250" cy="300325"/>
          </a:xfrm>
        </p:grpSpPr>
        <p:sp>
          <p:nvSpPr>
            <p:cNvPr id="7622" name="Google Shape;7622;p6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3"/>
          <p:cNvGrpSpPr/>
          <p:nvPr/>
        </p:nvGrpSpPr>
        <p:grpSpPr>
          <a:xfrm>
            <a:off x="3920671" y="1407358"/>
            <a:ext cx="357123" cy="354341"/>
            <a:chOff x="-47892800" y="3200500"/>
            <a:chExt cx="301675" cy="299325"/>
          </a:xfrm>
        </p:grpSpPr>
        <p:sp>
          <p:nvSpPr>
            <p:cNvPr id="7627" name="Google Shape;7627;p6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63"/>
          <p:cNvGrpSpPr/>
          <p:nvPr/>
        </p:nvGrpSpPr>
        <p:grpSpPr>
          <a:xfrm>
            <a:off x="3984537" y="1843707"/>
            <a:ext cx="229391" cy="355258"/>
            <a:chOff x="-47839250" y="3569100"/>
            <a:chExt cx="193775" cy="300100"/>
          </a:xfrm>
        </p:grpSpPr>
        <p:sp>
          <p:nvSpPr>
            <p:cNvPr id="7634" name="Google Shape;7634;p6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63"/>
          <p:cNvGrpSpPr/>
          <p:nvPr/>
        </p:nvGrpSpPr>
        <p:grpSpPr>
          <a:xfrm>
            <a:off x="3921603" y="2280056"/>
            <a:ext cx="355258" cy="356205"/>
            <a:chOff x="-47892800" y="3937700"/>
            <a:chExt cx="300100" cy="300900"/>
          </a:xfrm>
        </p:grpSpPr>
        <p:sp>
          <p:nvSpPr>
            <p:cNvPr id="7641" name="Google Shape;7641;p6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3"/>
          <p:cNvGrpSpPr/>
          <p:nvPr/>
        </p:nvGrpSpPr>
        <p:grpSpPr>
          <a:xfrm>
            <a:off x="2626898" y="2773770"/>
            <a:ext cx="355258" cy="311458"/>
            <a:chOff x="-46042675" y="3218600"/>
            <a:chExt cx="300100" cy="263100"/>
          </a:xfrm>
        </p:grpSpPr>
        <p:sp>
          <p:nvSpPr>
            <p:cNvPr id="7650" name="Google Shape;7650;p6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63"/>
          <p:cNvGrpSpPr/>
          <p:nvPr/>
        </p:nvGrpSpPr>
        <p:grpSpPr>
          <a:xfrm>
            <a:off x="2626898" y="3188219"/>
            <a:ext cx="355258" cy="323118"/>
            <a:chOff x="-46042675" y="3568700"/>
            <a:chExt cx="300100" cy="272950"/>
          </a:xfrm>
        </p:grpSpPr>
        <p:sp>
          <p:nvSpPr>
            <p:cNvPr id="7657" name="Google Shape;7657;p6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63"/>
          <p:cNvGrpSpPr/>
          <p:nvPr/>
        </p:nvGrpSpPr>
        <p:grpSpPr>
          <a:xfrm>
            <a:off x="2668849" y="3625189"/>
            <a:ext cx="271357" cy="356057"/>
            <a:chOff x="-46007225" y="3937825"/>
            <a:chExt cx="229225" cy="300775"/>
          </a:xfrm>
        </p:grpSpPr>
        <p:sp>
          <p:nvSpPr>
            <p:cNvPr id="7662" name="Google Shape;7662;p6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63"/>
          <p:cNvGrpSpPr/>
          <p:nvPr/>
        </p:nvGrpSpPr>
        <p:grpSpPr>
          <a:xfrm>
            <a:off x="3974341" y="3615275"/>
            <a:ext cx="312375" cy="357596"/>
            <a:chOff x="-44895900" y="3929450"/>
            <a:chExt cx="263875" cy="302075"/>
          </a:xfrm>
        </p:grpSpPr>
        <p:sp>
          <p:nvSpPr>
            <p:cNvPr id="7673" name="Google Shape;7673;p6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3"/>
          <p:cNvGrpSpPr/>
          <p:nvPr/>
        </p:nvGrpSpPr>
        <p:grpSpPr>
          <a:xfrm>
            <a:off x="2148160" y="1398036"/>
            <a:ext cx="356205" cy="332885"/>
            <a:chOff x="-49397175" y="3192625"/>
            <a:chExt cx="300900" cy="281200"/>
          </a:xfrm>
        </p:grpSpPr>
        <p:sp>
          <p:nvSpPr>
            <p:cNvPr id="7680" name="Google Shape;7680;p6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63"/>
          <p:cNvGrpSpPr/>
          <p:nvPr/>
        </p:nvGrpSpPr>
        <p:grpSpPr>
          <a:xfrm>
            <a:off x="2174263" y="1822251"/>
            <a:ext cx="304000" cy="356205"/>
            <a:chOff x="-49375900" y="3550975"/>
            <a:chExt cx="256800" cy="300900"/>
          </a:xfrm>
        </p:grpSpPr>
        <p:sp>
          <p:nvSpPr>
            <p:cNvPr id="7688" name="Google Shape;7688;p6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3"/>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63"/>
          <p:cNvGrpSpPr/>
          <p:nvPr/>
        </p:nvGrpSpPr>
        <p:grpSpPr>
          <a:xfrm>
            <a:off x="2169616" y="2259546"/>
            <a:ext cx="313293" cy="356205"/>
            <a:chOff x="-49378250" y="3920375"/>
            <a:chExt cx="264650" cy="300900"/>
          </a:xfrm>
        </p:grpSpPr>
        <p:sp>
          <p:nvSpPr>
            <p:cNvPr id="7700" name="Google Shape;7700;p6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63"/>
          <p:cNvGrpSpPr/>
          <p:nvPr/>
        </p:nvGrpSpPr>
        <p:grpSpPr>
          <a:xfrm>
            <a:off x="888604" y="2752344"/>
            <a:ext cx="312375" cy="357123"/>
            <a:chOff x="-47505300" y="3200500"/>
            <a:chExt cx="263875" cy="301675"/>
          </a:xfrm>
        </p:grpSpPr>
        <p:sp>
          <p:nvSpPr>
            <p:cNvPr id="7708" name="Google Shape;7708;p6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3"/>
          <p:cNvGrpSpPr/>
          <p:nvPr/>
        </p:nvGrpSpPr>
        <p:grpSpPr>
          <a:xfrm>
            <a:off x="866704" y="3188692"/>
            <a:ext cx="356176" cy="355051"/>
            <a:chOff x="-47524975" y="3569100"/>
            <a:chExt cx="300875" cy="299925"/>
          </a:xfrm>
        </p:grpSpPr>
        <p:sp>
          <p:nvSpPr>
            <p:cNvPr id="7722" name="Google Shape;7722;p6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3"/>
          <p:cNvGrpSpPr/>
          <p:nvPr/>
        </p:nvGrpSpPr>
        <p:grpSpPr>
          <a:xfrm>
            <a:off x="867162" y="3667954"/>
            <a:ext cx="355258" cy="270410"/>
            <a:chOff x="-47523400" y="3973950"/>
            <a:chExt cx="300100" cy="228425"/>
          </a:xfrm>
        </p:grpSpPr>
        <p:sp>
          <p:nvSpPr>
            <p:cNvPr id="7728" name="Google Shape;7728;p6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63"/>
          <p:cNvGrpSpPr/>
          <p:nvPr/>
        </p:nvGrpSpPr>
        <p:grpSpPr>
          <a:xfrm>
            <a:off x="3072283" y="2750953"/>
            <a:ext cx="354341" cy="357596"/>
            <a:chOff x="-45673275" y="3199325"/>
            <a:chExt cx="299325" cy="302075"/>
          </a:xfrm>
        </p:grpSpPr>
        <p:sp>
          <p:nvSpPr>
            <p:cNvPr id="7734" name="Google Shape;7734;p6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63"/>
          <p:cNvGrpSpPr/>
          <p:nvPr/>
        </p:nvGrpSpPr>
        <p:grpSpPr>
          <a:xfrm>
            <a:off x="3071351" y="3209202"/>
            <a:ext cx="356205" cy="314240"/>
            <a:chOff x="-45674075" y="3586425"/>
            <a:chExt cx="300900" cy="265450"/>
          </a:xfrm>
        </p:grpSpPr>
        <p:sp>
          <p:nvSpPr>
            <p:cNvPr id="7738" name="Google Shape;7738;p6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63"/>
          <p:cNvGrpSpPr/>
          <p:nvPr/>
        </p:nvGrpSpPr>
        <p:grpSpPr>
          <a:xfrm>
            <a:off x="3072283" y="3625041"/>
            <a:ext cx="354341" cy="356205"/>
            <a:chOff x="-45673275" y="3937700"/>
            <a:chExt cx="299325" cy="300900"/>
          </a:xfrm>
        </p:grpSpPr>
        <p:sp>
          <p:nvSpPr>
            <p:cNvPr id="7741" name="Google Shape;7741;p6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63"/>
          <p:cNvGrpSpPr/>
          <p:nvPr/>
        </p:nvGrpSpPr>
        <p:grpSpPr>
          <a:xfrm>
            <a:off x="2186449" y="4117825"/>
            <a:ext cx="356205" cy="356205"/>
            <a:chOff x="-44512325" y="3176075"/>
            <a:chExt cx="300900" cy="300900"/>
          </a:xfrm>
        </p:grpSpPr>
        <p:sp>
          <p:nvSpPr>
            <p:cNvPr id="7748" name="Google Shape;7748;p6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63"/>
          <p:cNvGrpSpPr/>
          <p:nvPr/>
        </p:nvGrpSpPr>
        <p:grpSpPr>
          <a:xfrm>
            <a:off x="2589789" y="1386849"/>
            <a:ext cx="354341" cy="354341"/>
            <a:chOff x="-49027775" y="3183175"/>
            <a:chExt cx="299325" cy="299325"/>
          </a:xfrm>
        </p:grpSpPr>
        <p:sp>
          <p:nvSpPr>
            <p:cNvPr id="7752" name="Google Shape;7752;p6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63"/>
          <p:cNvGrpSpPr/>
          <p:nvPr/>
        </p:nvGrpSpPr>
        <p:grpSpPr>
          <a:xfrm>
            <a:off x="2589330" y="1822251"/>
            <a:ext cx="355258" cy="357152"/>
            <a:chOff x="-49027775" y="3550975"/>
            <a:chExt cx="300100" cy="301700"/>
          </a:xfrm>
        </p:grpSpPr>
        <p:sp>
          <p:nvSpPr>
            <p:cNvPr id="7757" name="Google Shape;7757;p6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63"/>
          <p:cNvGrpSpPr/>
          <p:nvPr/>
        </p:nvGrpSpPr>
        <p:grpSpPr>
          <a:xfrm>
            <a:off x="2587406" y="2259310"/>
            <a:ext cx="359106" cy="355525"/>
            <a:chOff x="-49031025" y="3920175"/>
            <a:chExt cx="303350" cy="300325"/>
          </a:xfrm>
        </p:grpSpPr>
        <p:sp>
          <p:nvSpPr>
            <p:cNvPr id="7768" name="Google Shape;7768;p6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63"/>
          <p:cNvGrpSpPr/>
          <p:nvPr/>
        </p:nvGrpSpPr>
        <p:grpSpPr>
          <a:xfrm>
            <a:off x="1303511" y="2752344"/>
            <a:ext cx="356176" cy="354341"/>
            <a:chOff x="-47155575" y="3200500"/>
            <a:chExt cx="300875" cy="299325"/>
          </a:xfrm>
        </p:grpSpPr>
        <p:sp>
          <p:nvSpPr>
            <p:cNvPr id="7775" name="Google Shape;7775;p6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63"/>
          <p:cNvGrpSpPr/>
          <p:nvPr/>
        </p:nvGrpSpPr>
        <p:grpSpPr>
          <a:xfrm>
            <a:off x="1303970" y="3188692"/>
            <a:ext cx="355258" cy="355258"/>
            <a:chOff x="-47154800" y="3569100"/>
            <a:chExt cx="300100" cy="300100"/>
          </a:xfrm>
        </p:grpSpPr>
        <p:sp>
          <p:nvSpPr>
            <p:cNvPr id="7782" name="Google Shape;7782;p6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63"/>
          <p:cNvGrpSpPr/>
          <p:nvPr/>
        </p:nvGrpSpPr>
        <p:grpSpPr>
          <a:xfrm>
            <a:off x="1304443" y="3626905"/>
            <a:ext cx="354311" cy="353423"/>
            <a:chOff x="-47154000" y="3939275"/>
            <a:chExt cx="299300" cy="298550"/>
          </a:xfrm>
        </p:grpSpPr>
        <p:sp>
          <p:nvSpPr>
            <p:cNvPr id="7789" name="Google Shape;7789;p6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3"/>
          <p:cNvGrpSpPr/>
          <p:nvPr/>
        </p:nvGrpSpPr>
        <p:grpSpPr>
          <a:xfrm>
            <a:off x="3529733" y="2752344"/>
            <a:ext cx="312375" cy="354341"/>
            <a:chOff x="-45286550" y="3200500"/>
            <a:chExt cx="263875" cy="299325"/>
          </a:xfrm>
        </p:grpSpPr>
        <p:sp>
          <p:nvSpPr>
            <p:cNvPr id="7794" name="Google Shape;7794;p6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63"/>
          <p:cNvGrpSpPr/>
          <p:nvPr/>
        </p:nvGrpSpPr>
        <p:grpSpPr>
          <a:xfrm>
            <a:off x="3529733" y="3189639"/>
            <a:ext cx="312375" cy="354311"/>
            <a:chOff x="-45286550" y="3569900"/>
            <a:chExt cx="263875" cy="299300"/>
          </a:xfrm>
        </p:grpSpPr>
        <p:sp>
          <p:nvSpPr>
            <p:cNvPr id="7798" name="Google Shape;7798;p6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63"/>
          <p:cNvGrpSpPr/>
          <p:nvPr/>
        </p:nvGrpSpPr>
        <p:grpSpPr>
          <a:xfrm>
            <a:off x="3540920" y="3625988"/>
            <a:ext cx="290001" cy="355258"/>
            <a:chOff x="-45277900" y="3938500"/>
            <a:chExt cx="244975" cy="300100"/>
          </a:xfrm>
        </p:grpSpPr>
        <p:sp>
          <p:nvSpPr>
            <p:cNvPr id="7805" name="Google Shape;7805;p6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63"/>
          <p:cNvGrpSpPr/>
          <p:nvPr/>
        </p:nvGrpSpPr>
        <p:grpSpPr>
          <a:xfrm>
            <a:off x="2626869" y="4095090"/>
            <a:ext cx="355258" cy="355258"/>
            <a:chOff x="-44502875" y="3576975"/>
            <a:chExt cx="300100" cy="300100"/>
          </a:xfrm>
        </p:grpSpPr>
        <p:sp>
          <p:nvSpPr>
            <p:cNvPr id="7810" name="Google Shape;7810;p6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63"/>
          <p:cNvGrpSpPr/>
          <p:nvPr/>
        </p:nvGrpSpPr>
        <p:grpSpPr>
          <a:xfrm>
            <a:off x="4835456" y="1828361"/>
            <a:ext cx="356196" cy="354670"/>
            <a:chOff x="-13946200" y="3647075"/>
            <a:chExt cx="353650" cy="352100"/>
          </a:xfrm>
        </p:grpSpPr>
        <p:sp>
          <p:nvSpPr>
            <p:cNvPr id="7814" name="Google Shape;7814;p6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63"/>
          <p:cNvGrpSpPr/>
          <p:nvPr/>
        </p:nvGrpSpPr>
        <p:grpSpPr>
          <a:xfrm>
            <a:off x="6618849" y="1387844"/>
            <a:ext cx="357002" cy="354267"/>
            <a:chOff x="-12163025" y="3214275"/>
            <a:chExt cx="354450" cy="351700"/>
          </a:xfrm>
        </p:grpSpPr>
        <p:sp>
          <p:nvSpPr>
            <p:cNvPr id="7821" name="Google Shape;7821;p6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3"/>
          <p:cNvGrpSpPr/>
          <p:nvPr/>
        </p:nvGrpSpPr>
        <p:grpSpPr>
          <a:xfrm>
            <a:off x="6619629" y="1827581"/>
            <a:ext cx="355441" cy="356232"/>
            <a:chOff x="-12160675" y="3647875"/>
            <a:chExt cx="352900" cy="353650"/>
          </a:xfrm>
        </p:grpSpPr>
        <p:sp>
          <p:nvSpPr>
            <p:cNvPr id="7825" name="Google Shape;7825;p6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63"/>
          <p:cNvGrpSpPr/>
          <p:nvPr/>
        </p:nvGrpSpPr>
        <p:grpSpPr>
          <a:xfrm>
            <a:off x="6630345" y="2272036"/>
            <a:ext cx="354635" cy="356232"/>
            <a:chOff x="-12160675" y="4081850"/>
            <a:chExt cx="352100" cy="353650"/>
          </a:xfrm>
        </p:grpSpPr>
        <p:sp>
          <p:nvSpPr>
            <p:cNvPr id="7833" name="Google Shape;7833;p6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63"/>
          <p:cNvGrpSpPr/>
          <p:nvPr/>
        </p:nvGrpSpPr>
        <p:grpSpPr>
          <a:xfrm>
            <a:off x="4835311" y="2746480"/>
            <a:ext cx="355416" cy="355652"/>
            <a:chOff x="-10391650" y="3180600"/>
            <a:chExt cx="352875" cy="353075"/>
          </a:xfrm>
        </p:grpSpPr>
        <p:sp>
          <p:nvSpPr>
            <p:cNvPr id="7840" name="Google Shape;7840;p6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63"/>
          <p:cNvGrpSpPr/>
          <p:nvPr/>
        </p:nvGrpSpPr>
        <p:grpSpPr>
          <a:xfrm>
            <a:off x="4835310" y="3223278"/>
            <a:ext cx="354635" cy="353890"/>
            <a:chOff x="-10390875" y="3616350"/>
            <a:chExt cx="352100" cy="351325"/>
          </a:xfrm>
        </p:grpSpPr>
        <p:sp>
          <p:nvSpPr>
            <p:cNvPr id="7847" name="Google Shape;7847;p6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3"/>
          <p:cNvGrpSpPr/>
          <p:nvPr/>
        </p:nvGrpSpPr>
        <p:grpSpPr>
          <a:xfrm>
            <a:off x="7502285" y="2747943"/>
            <a:ext cx="312585" cy="354670"/>
            <a:chOff x="-10370400" y="4049550"/>
            <a:chExt cx="310350" cy="352100"/>
          </a:xfrm>
        </p:grpSpPr>
        <p:sp>
          <p:nvSpPr>
            <p:cNvPr id="7851" name="Google Shape;7851;p6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3"/>
          <p:cNvGrpSpPr/>
          <p:nvPr/>
        </p:nvGrpSpPr>
        <p:grpSpPr>
          <a:xfrm>
            <a:off x="6606541" y="2746884"/>
            <a:ext cx="379236" cy="354847"/>
            <a:chOff x="-8674650" y="3210975"/>
            <a:chExt cx="376525" cy="352275"/>
          </a:xfrm>
        </p:grpSpPr>
        <p:sp>
          <p:nvSpPr>
            <p:cNvPr id="7857" name="Google Shape;7857;p6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3"/>
          <p:cNvGrpSpPr/>
          <p:nvPr/>
        </p:nvGrpSpPr>
        <p:grpSpPr>
          <a:xfrm>
            <a:off x="5278038" y="1828361"/>
            <a:ext cx="356221" cy="354670"/>
            <a:chOff x="-13512225" y="3647075"/>
            <a:chExt cx="353675" cy="352100"/>
          </a:xfrm>
        </p:grpSpPr>
        <p:sp>
          <p:nvSpPr>
            <p:cNvPr id="7864" name="Google Shape;7864;p6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3"/>
          <p:cNvGrpSpPr/>
          <p:nvPr/>
        </p:nvGrpSpPr>
        <p:grpSpPr>
          <a:xfrm>
            <a:off x="5288351" y="2272427"/>
            <a:ext cx="356221" cy="355451"/>
            <a:chOff x="-13512225" y="4080275"/>
            <a:chExt cx="353675" cy="352875"/>
          </a:xfrm>
        </p:grpSpPr>
        <p:sp>
          <p:nvSpPr>
            <p:cNvPr id="7875" name="Google Shape;7875;p6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3"/>
          <p:cNvGrpSpPr/>
          <p:nvPr/>
        </p:nvGrpSpPr>
        <p:grpSpPr>
          <a:xfrm>
            <a:off x="7061431" y="1419788"/>
            <a:ext cx="356196" cy="290379"/>
            <a:chOff x="-11728250" y="3245400"/>
            <a:chExt cx="353650" cy="288275"/>
          </a:xfrm>
        </p:grpSpPr>
        <p:sp>
          <p:nvSpPr>
            <p:cNvPr id="7887" name="Google Shape;7887;p6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3"/>
          <p:cNvGrpSpPr/>
          <p:nvPr/>
        </p:nvGrpSpPr>
        <p:grpSpPr>
          <a:xfrm>
            <a:off x="7093939" y="2272427"/>
            <a:ext cx="311804" cy="355451"/>
            <a:chOff x="-11703850" y="4081850"/>
            <a:chExt cx="309575" cy="352875"/>
          </a:xfrm>
        </p:grpSpPr>
        <p:sp>
          <p:nvSpPr>
            <p:cNvPr id="7893" name="Google Shape;7893;p6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3"/>
          <p:cNvGrpSpPr/>
          <p:nvPr/>
        </p:nvGrpSpPr>
        <p:grpSpPr>
          <a:xfrm>
            <a:off x="5282595" y="2746580"/>
            <a:ext cx="357002" cy="355451"/>
            <a:chOff x="-9958475" y="3180025"/>
            <a:chExt cx="354450" cy="352875"/>
          </a:xfrm>
        </p:grpSpPr>
        <p:sp>
          <p:nvSpPr>
            <p:cNvPr id="7902" name="Google Shape;7902;p6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3"/>
          <p:cNvGrpSpPr/>
          <p:nvPr/>
        </p:nvGrpSpPr>
        <p:grpSpPr>
          <a:xfrm>
            <a:off x="5291722" y="3222561"/>
            <a:ext cx="337966" cy="355325"/>
            <a:chOff x="-9949025" y="3615575"/>
            <a:chExt cx="335550" cy="352750"/>
          </a:xfrm>
        </p:grpSpPr>
        <p:sp>
          <p:nvSpPr>
            <p:cNvPr id="7906" name="Google Shape;7906;p6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3"/>
          <p:cNvGrpSpPr/>
          <p:nvPr/>
        </p:nvGrpSpPr>
        <p:grpSpPr>
          <a:xfrm>
            <a:off x="7926568" y="2746067"/>
            <a:ext cx="360175" cy="358423"/>
            <a:chOff x="-9961625" y="4048175"/>
            <a:chExt cx="357600" cy="355825"/>
          </a:xfrm>
        </p:grpSpPr>
        <p:sp>
          <p:nvSpPr>
            <p:cNvPr id="7910" name="Google Shape;7910;p6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3"/>
          <p:cNvGrpSpPr/>
          <p:nvPr/>
        </p:nvGrpSpPr>
        <p:grpSpPr>
          <a:xfrm>
            <a:off x="6613289" y="3221579"/>
            <a:ext cx="364959" cy="357289"/>
            <a:chOff x="-8680950" y="3624225"/>
            <a:chExt cx="362350" cy="354700"/>
          </a:xfrm>
        </p:grpSpPr>
        <p:sp>
          <p:nvSpPr>
            <p:cNvPr id="7917" name="Google Shape;7917;p6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63"/>
          <p:cNvGrpSpPr/>
          <p:nvPr/>
        </p:nvGrpSpPr>
        <p:grpSpPr>
          <a:xfrm>
            <a:off x="5749533" y="1387239"/>
            <a:ext cx="313365" cy="355476"/>
            <a:chOff x="-13056975" y="3212300"/>
            <a:chExt cx="311125" cy="352900"/>
          </a:xfrm>
        </p:grpSpPr>
        <p:sp>
          <p:nvSpPr>
            <p:cNvPr id="7924" name="Google Shape;7924;p6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63"/>
          <p:cNvGrpSpPr/>
          <p:nvPr/>
        </p:nvGrpSpPr>
        <p:grpSpPr>
          <a:xfrm>
            <a:off x="5726921" y="1828034"/>
            <a:ext cx="358588" cy="355325"/>
            <a:chOff x="-13077450" y="3647075"/>
            <a:chExt cx="356025" cy="352750"/>
          </a:xfrm>
        </p:grpSpPr>
        <p:sp>
          <p:nvSpPr>
            <p:cNvPr id="7929" name="Google Shape;7929;p6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63"/>
          <p:cNvGrpSpPr/>
          <p:nvPr/>
        </p:nvGrpSpPr>
        <p:grpSpPr>
          <a:xfrm>
            <a:off x="5738027" y="2271633"/>
            <a:ext cx="357002" cy="357037"/>
            <a:chOff x="-13079025" y="4079475"/>
            <a:chExt cx="354450" cy="354450"/>
          </a:xfrm>
        </p:grpSpPr>
        <p:sp>
          <p:nvSpPr>
            <p:cNvPr id="7933" name="Google Shape;7933;p6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63"/>
          <p:cNvGrpSpPr/>
          <p:nvPr/>
        </p:nvGrpSpPr>
        <p:grpSpPr>
          <a:xfrm>
            <a:off x="7511094" y="1387642"/>
            <a:ext cx="356221" cy="354670"/>
            <a:chOff x="-11292700" y="3213875"/>
            <a:chExt cx="353675" cy="352100"/>
          </a:xfrm>
        </p:grpSpPr>
        <p:sp>
          <p:nvSpPr>
            <p:cNvPr id="7938" name="Google Shape;7938;p6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63"/>
          <p:cNvGrpSpPr/>
          <p:nvPr/>
        </p:nvGrpSpPr>
        <p:grpSpPr>
          <a:xfrm>
            <a:off x="7505152" y="1827581"/>
            <a:ext cx="368106" cy="356232"/>
            <a:chOff x="-11299000" y="3647875"/>
            <a:chExt cx="365475" cy="353650"/>
          </a:xfrm>
        </p:grpSpPr>
        <p:sp>
          <p:nvSpPr>
            <p:cNvPr id="7946" name="Google Shape;7946;p6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63"/>
          <p:cNvGrpSpPr/>
          <p:nvPr/>
        </p:nvGrpSpPr>
        <p:grpSpPr>
          <a:xfrm>
            <a:off x="7520614" y="2283532"/>
            <a:ext cx="357808" cy="333240"/>
            <a:chOff x="-11295075" y="4092875"/>
            <a:chExt cx="355250" cy="330825"/>
          </a:xfrm>
        </p:grpSpPr>
        <p:sp>
          <p:nvSpPr>
            <p:cNvPr id="7953" name="Google Shape;7953;p6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3"/>
          <p:cNvGrpSpPr/>
          <p:nvPr/>
        </p:nvGrpSpPr>
        <p:grpSpPr>
          <a:xfrm>
            <a:off x="5746214" y="2746580"/>
            <a:ext cx="312585" cy="355451"/>
            <a:chOff x="-9500075" y="3180800"/>
            <a:chExt cx="310350" cy="352875"/>
          </a:xfrm>
        </p:grpSpPr>
        <p:sp>
          <p:nvSpPr>
            <p:cNvPr id="7959" name="Google Shape;7959;p6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63"/>
          <p:cNvGrpSpPr/>
          <p:nvPr/>
        </p:nvGrpSpPr>
        <p:grpSpPr>
          <a:xfrm>
            <a:off x="5724005" y="3222095"/>
            <a:ext cx="356221" cy="356257"/>
            <a:chOff x="-9523700" y="3614000"/>
            <a:chExt cx="353675" cy="353675"/>
          </a:xfrm>
        </p:grpSpPr>
        <p:sp>
          <p:nvSpPr>
            <p:cNvPr id="7969" name="Google Shape;7969;p6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63"/>
          <p:cNvGrpSpPr/>
          <p:nvPr/>
        </p:nvGrpSpPr>
        <p:grpSpPr>
          <a:xfrm>
            <a:off x="7508956" y="3244737"/>
            <a:ext cx="356221" cy="354670"/>
            <a:chOff x="-9523700" y="4049550"/>
            <a:chExt cx="353675" cy="352100"/>
          </a:xfrm>
        </p:grpSpPr>
        <p:sp>
          <p:nvSpPr>
            <p:cNvPr id="7979" name="Google Shape;7979;p6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63"/>
          <p:cNvGrpSpPr/>
          <p:nvPr/>
        </p:nvGrpSpPr>
        <p:grpSpPr>
          <a:xfrm>
            <a:off x="7065071" y="3244710"/>
            <a:ext cx="357002" cy="311029"/>
            <a:chOff x="-8209150" y="3659675"/>
            <a:chExt cx="354450" cy="308775"/>
          </a:xfrm>
        </p:grpSpPr>
        <p:sp>
          <p:nvSpPr>
            <p:cNvPr id="7987" name="Google Shape;7987;p6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63"/>
          <p:cNvGrpSpPr/>
          <p:nvPr/>
        </p:nvGrpSpPr>
        <p:grpSpPr>
          <a:xfrm>
            <a:off x="6178632" y="2273623"/>
            <a:ext cx="356221" cy="353059"/>
            <a:chOff x="-12643475" y="4081850"/>
            <a:chExt cx="353675" cy="350500"/>
          </a:xfrm>
        </p:grpSpPr>
        <p:sp>
          <p:nvSpPr>
            <p:cNvPr id="7994" name="Google Shape;7994;p6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8" name="Google Shape;7998;p63"/>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9" name="Google Shape;7999;p63"/>
          <p:cNvGrpSpPr/>
          <p:nvPr/>
        </p:nvGrpSpPr>
        <p:grpSpPr>
          <a:xfrm>
            <a:off x="7961232" y="2283532"/>
            <a:ext cx="356221" cy="333240"/>
            <a:chOff x="-10858725" y="4092875"/>
            <a:chExt cx="353675" cy="330825"/>
          </a:xfrm>
        </p:grpSpPr>
        <p:sp>
          <p:nvSpPr>
            <p:cNvPr id="8000" name="Google Shape;8000;p6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63"/>
          <p:cNvGrpSpPr/>
          <p:nvPr/>
        </p:nvGrpSpPr>
        <p:grpSpPr>
          <a:xfrm>
            <a:off x="6219755" y="3222498"/>
            <a:ext cx="252278" cy="355451"/>
            <a:chOff x="-9039300" y="3614000"/>
            <a:chExt cx="250475" cy="352875"/>
          </a:xfrm>
        </p:grpSpPr>
        <p:sp>
          <p:nvSpPr>
            <p:cNvPr id="8007" name="Google Shape;8007;p6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63"/>
          <p:cNvGrpSpPr/>
          <p:nvPr/>
        </p:nvGrpSpPr>
        <p:grpSpPr>
          <a:xfrm>
            <a:off x="7951721" y="3244737"/>
            <a:ext cx="354635" cy="354670"/>
            <a:chOff x="-9088150" y="4049550"/>
            <a:chExt cx="352100" cy="352100"/>
          </a:xfrm>
        </p:grpSpPr>
        <p:sp>
          <p:nvSpPr>
            <p:cNvPr id="8010" name="Google Shape;8010;p6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63"/>
          <p:cNvGrpSpPr/>
          <p:nvPr/>
        </p:nvGrpSpPr>
        <p:grpSpPr>
          <a:xfrm>
            <a:off x="7086085" y="2746970"/>
            <a:ext cx="315757" cy="354670"/>
            <a:chOff x="-8191825" y="3174500"/>
            <a:chExt cx="313500" cy="352100"/>
          </a:xfrm>
        </p:grpSpPr>
        <p:sp>
          <p:nvSpPr>
            <p:cNvPr id="8017" name="Google Shape;8017;p6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63"/>
          <p:cNvGrpSpPr/>
          <p:nvPr/>
        </p:nvGrpSpPr>
        <p:grpSpPr>
          <a:xfrm>
            <a:off x="4835443" y="1387491"/>
            <a:ext cx="356221" cy="354973"/>
            <a:chOff x="-13947000" y="3212800"/>
            <a:chExt cx="353675" cy="352400"/>
          </a:xfrm>
        </p:grpSpPr>
        <p:sp>
          <p:nvSpPr>
            <p:cNvPr id="8021" name="Google Shape;8021;p6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3" name="Google Shape;8023;p63"/>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4" name="Google Shape;8024;p63"/>
          <p:cNvGrpSpPr/>
          <p:nvPr/>
        </p:nvGrpSpPr>
        <p:grpSpPr>
          <a:xfrm>
            <a:off x="5278038" y="1386849"/>
            <a:ext cx="356221" cy="356257"/>
            <a:chOff x="-13512225" y="3211525"/>
            <a:chExt cx="353675" cy="353675"/>
          </a:xfrm>
        </p:grpSpPr>
        <p:sp>
          <p:nvSpPr>
            <p:cNvPr id="8025" name="Google Shape;8025;p6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63"/>
          <p:cNvGrpSpPr/>
          <p:nvPr/>
        </p:nvGrpSpPr>
        <p:grpSpPr>
          <a:xfrm>
            <a:off x="6168320" y="1387239"/>
            <a:ext cx="356221" cy="355476"/>
            <a:chOff x="-12643475" y="3212300"/>
            <a:chExt cx="353675" cy="352900"/>
          </a:xfrm>
        </p:grpSpPr>
        <p:sp>
          <p:nvSpPr>
            <p:cNvPr id="8031" name="Google Shape;8031;p6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63"/>
          <p:cNvGrpSpPr/>
          <p:nvPr/>
        </p:nvGrpSpPr>
        <p:grpSpPr>
          <a:xfrm>
            <a:off x="6168320" y="1839013"/>
            <a:ext cx="356221" cy="333366"/>
            <a:chOff x="-12643475" y="3657325"/>
            <a:chExt cx="353675" cy="330950"/>
          </a:xfrm>
        </p:grpSpPr>
        <p:sp>
          <p:nvSpPr>
            <p:cNvPr id="8041" name="Google Shape;8041;p6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63"/>
          <p:cNvGrpSpPr/>
          <p:nvPr/>
        </p:nvGrpSpPr>
        <p:grpSpPr>
          <a:xfrm>
            <a:off x="7951322" y="1387642"/>
            <a:ext cx="355416" cy="354670"/>
            <a:chOff x="-10857925" y="3213875"/>
            <a:chExt cx="352875" cy="352100"/>
          </a:xfrm>
        </p:grpSpPr>
        <p:sp>
          <p:nvSpPr>
            <p:cNvPr id="8048" name="Google Shape;8048;p6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63"/>
          <p:cNvGrpSpPr/>
          <p:nvPr/>
        </p:nvGrpSpPr>
        <p:grpSpPr>
          <a:xfrm>
            <a:off x="6168237" y="2747071"/>
            <a:ext cx="356096" cy="354469"/>
            <a:chOff x="-9089725" y="3180200"/>
            <a:chExt cx="353550" cy="351900"/>
          </a:xfrm>
        </p:grpSpPr>
        <p:sp>
          <p:nvSpPr>
            <p:cNvPr id="8059" name="Google Shape;8059;p6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63"/>
          <p:cNvGrpSpPr/>
          <p:nvPr/>
        </p:nvGrpSpPr>
        <p:grpSpPr>
          <a:xfrm>
            <a:off x="7060235" y="1826875"/>
            <a:ext cx="358588" cy="357642"/>
            <a:chOff x="7083760" y="1971660"/>
            <a:chExt cx="358588" cy="357642"/>
          </a:xfrm>
        </p:grpSpPr>
        <p:sp>
          <p:nvSpPr>
            <p:cNvPr id="8062" name="Google Shape;8062;p6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4" name="Google Shape;8074;p6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075" name="Google Shape;8075;p6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79" name="Shape 8079"/>
        <p:cNvGrpSpPr/>
        <p:nvPr/>
      </p:nvGrpSpPr>
      <p:grpSpPr>
        <a:xfrm>
          <a:off x="0" y="0"/>
          <a:ext cx="0" cy="0"/>
          <a:chOff x="0" y="0"/>
          <a:chExt cx="0" cy="0"/>
        </a:xfrm>
      </p:grpSpPr>
      <p:sp>
        <p:nvSpPr>
          <p:cNvPr id="8080" name="Google Shape;8080;p64"/>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1" name="Google Shape;8081;p64"/>
          <p:cNvGrpSpPr/>
          <p:nvPr/>
        </p:nvGrpSpPr>
        <p:grpSpPr>
          <a:xfrm>
            <a:off x="719610" y="2243507"/>
            <a:ext cx="452798" cy="449473"/>
            <a:chOff x="-21322300" y="3693325"/>
            <a:chExt cx="306400" cy="304150"/>
          </a:xfrm>
        </p:grpSpPr>
        <p:sp>
          <p:nvSpPr>
            <p:cNvPr id="8082" name="Google Shape;8082;p6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64"/>
          <p:cNvGrpSpPr/>
          <p:nvPr/>
        </p:nvGrpSpPr>
        <p:grpSpPr>
          <a:xfrm>
            <a:off x="719019" y="2810244"/>
            <a:ext cx="453980" cy="422540"/>
            <a:chOff x="-21322300" y="4077125"/>
            <a:chExt cx="307200" cy="285925"/>
          </a:xfrm>
        </p:grpSpPr>
        <p:sp>
          <p:nvSpPr>
            <p:cNvPr id="8087" name="Google Shape;8087;p6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4"/>
          <p:cNvGrpSpPr/>
          <p:nvPr/>
        </p:nvGrpSpPr>
        <p:grpSpPr>
          <a:xfrm>
            <a:off x="3496195" y="1689128"/>
            <a:ext cx="451653" cy="450212"/>
            <a:chOff x="-19394200" y="3333800"/>
            <a:chExt cx="305625" cy="304650"/>
          </a:xfrm>
        </p:grpSpPr>
        <p:sp>
          <p:nvSpPr>
            <p:cNvPr id="8100" name="Google Shape;8100;p6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64"/>
          <p:cNvGrpSpPr/>
          <p:nvPr/>
        </p:nvGrpSpPr>
        <p:grpSpPr>
          <a:xfrm>
            <a:off x="3495032" y="2243580"/>
            <a:ext cx="453980" cy="449325"/>
            <a:chOff x="-19396575" y="3708500"/>
            <a:chExt cx="307200" cy="304050"/>
          </a:xfrm>
        </p:grpSpPr>
        <p:sp>
          <p:nvSpPr>
            <p:cNvPr id="8110" name="Google Shape;8110;p6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64"/>
          <p:cNvGrpSpPr/>
          <p:nvPr/>
        </p:nvGrpSpPr>
        <p:grpSpPr>
          <a:xfrm>
            <a:off x="3489212" y="2796461"/>
            <a:ext cx="465618" cy="450101"/>
            <a:chOff x="-19394200" y="4084200"/>
            <a:chExt cx="315075" cy="304575"/>
          </a:xfrm>
        </p:grpSpPr>
        <p:sp>
          <p:nvSpPr>
            <p:cNvPr id="8114" name="Google Shape;8114;p6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4"/>
          <p:cNvGrpSpPr/>
          <p:nvPr/>
        </p:nvGrpSpPr>
        <p:grpSpPr>
          <a:xfrm>
            <a:off x="6294923" y="1689001"/>
            <a:ext cx="400447" cy="450470"/>
            <a:chOff x="-17526750" y="3309200"/>
            <a:chExt cx="270975" cy="304825"/>
          </a:xfrm>
        </p:grpSpPr>
        <p:sp>
          <p:nvSpPr>
            <p:cNvPr id="8121" name="Google Shape;8121;p6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64"/>
          <p:cNvGrpSpPr/>
          <p:nvPr/>
        </p:nvGrpSpPr>
        <p:grpSpPr>
          <a:xfrm>
            <a:off x="6271075" y="2244173"/>
            <a:ext cx="448143" cy="448143"/>
            <a:chOff x="-17542500" y="3684100"/>
            <a:chExt cx="303250" cy="303250"/>
          </a:xfrm>
        </p:grpSpPr>
        <p:sp>
          <p:nvSpPr>
            <p:cNvPr id="8127" name="Google Shape;8127;p6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64"/>
          <p:cNvGrpSpPr/>
          <p:nvPr/>
        </p:nvGrpSpPr>
        <p:grpSpPr>
          <a:xfrm>
            <a:off x="6270484" y="2810817"/>
            <a:ext cx="449325" cy="421395"/>
            <a:chOff x="-17542500" y="4068450"/>
            <a:chExt cx="304050" cy="285150"/>
          </a:xfrm>
        </p:grpSpPr>
        <p:sp>
          <p:nvSpPr>
            <p:cNvPr id="8135" name="Google Shape;8135;p6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4"/>
          <p:cNvGrpSpPr/>
          <p:nvPr/>
        </p:nvGrpSpPr>
        <p:grpSpPr>
          <a:xfrm>
            <a:off x="3500906" y="3342211"/>
            <a:ext cx="343404" cy="449325"/>
            <a:chOff x="-15652200" y="3335975"/>
            <a:chExt cx="232375" cy="304050"/>
          </a:xfrm>
        </p:grpSpPr>
        <p:sp>
          <p:nvSpPr>
            <p:cNvPr id="8142" name="Google Shape;8142;p6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64"/>
          <p:cNvGrpSpPr/>
          <p:nvPr/>
        </p:nvGrpSpPr>
        <p:grpSpPr>
          <a:xfrm>
            <a:off x="1274819" y="2243729"/>
            <a:ext cx="449325" cy="449030"/>
            <a:chOff x="-20945825" y="3692175"/>
            <a:chExt cx="304050" cy="303850"/>
          </a:xfrm>
        </p:grpSpPr>
        <p:sp>
          <p:nvSpPr>
            <p:cNvPr id="8152" name="Google Shape;8152;p6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4"/>
          <p:cNvGrpSpPr/>
          <p:nvPr/>
        </p:nvGrpSpPr>
        <p:grpSpPr>
          <a:xfrm>
            <a:off x="4081644" y="1689848"/>
            <a:ext cx="372516" cy="448771"/>
            <a:chOff x="-18994100" y="3334775"/>
            <a:chExt cx="252075" cy="303675"/>
          </a:xfrm>
        </p:grpSpPr>
        <p:sp>
          <p:nvSpPr>
            <p:cNvPr id="8157" name="Google Shape;8157;p6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4"/>
          <p:cNvGrpSpPr/>
          <p:nvPr/>
        </p:nvGrpSpPr>
        <p:grpSpPr>
          <a:xfrm>
            <a:off x="4096200" y="2244743"/>
            <a:ext cx="343404" cy="446998"/>
            <a:chOff x="-18983850" y="3710075"/>
            <a:chExt cx="232375" cy="302475"/>
          </a:xfrm>
        </p:grpSpPr>
        <p:sp>
          <p:nvSpPr>
            <p:cNvPr id="8162" name="Google Shape;8162;p6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64"/>
          <p:cNvGrpSpPr/>
          <p:nvPr/>
        </p:nvGrpSpPr>
        <p:grpSpPr>
          <a:xfrm>
            <a:off x="1274247" y="1689573"/>
            <a:ext cx="450470" cy="449325"/>
            <a:chOff x="-20946600" y="3317850"/>
            <a:chExt cx="304825" cy="304050"/>
          </a:xfrm>
        </p:grpSpPr>
        <p:sp>
          <p:nvSpPr>
            <p:cNvPr id="8167" name="Google Shape;8167;p6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4"/>
          <p:cNvGrpSpPr/>
          <p:nvPr/>
        </p:nvGrpSpPr>
        <p:grpSpPr>
          <a:xfrm>
            <a:off x="1300422" y="2797442"/>
            <a:ext cx="398119" cy="448143"/>
            <a:chOff x="-20930075" y="4066100"/>
            <a:chExt cx="269400" cy="303250"/>
          </a:xfrm>
        </p:grpSpPr>
        <p:sp>
          <p:nvSpPr>
            <p:cNvPr id="8171" name="Google Shape;8171;p6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64"/>
          <p:cNvGrpSpPr/>
          <p:nvPr/>
        </p:nvGrpSpPr>
        <p:grpSpPr>
          <a:xfrm>
            <a:off x="4042667" y="2797422"/>
            <a:ext cx="450470" cy="448180"/>
            <a:chOff x="-19020075" y="4084200"/>
            <a:chExt cx="304825" cy="303275"/>
          </a:xfrm>
        </p:grpSpPr>
        <p:sp>
          <p:nvSpPr>
            <p:cNvPr id="8174" name="Google Shape;8174;p6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64"/>
          <p:cNvGrpSpPr/>
          <p:nvPr/>
        </p:nvGrpSpPr>
        <p:grpSpPr>
          <a:xfrm>
            <a:off x="6859931" y="1689001"/>
            <a:ext cx="396937" cy="450470"/>
            <a:chOff x="-17149475" y="3309200"/>
            <a:chExt cx="268600" cy="304825"/>
          </a:xfrm>
        </p:grpSpPr>
        <p:sp>
          <p:nvSpPr>
            <p:cNvPr id="8184" name="Google Shape;8184;p6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64"/>
          <p:cNvGrpSpPr/>
          <p:nvPr/>
        </p:nvGrpSpPr>
        <p:grpSpPr>
          <a:xfrm>
            <a:off x="6833737" y="2258120"/>
            <a:ext cx="449325" cy="420249"/>
            <a:chOff x="-17168375" y="3692750"/>
            <a:chExt cx="304050" cy="284375"/>
          </a:xfrm>
        </p:grpSpPr>
        <p:sp>
          <p:nvSpPr>
            <p:cNvPr id="8187" name="Google Shape;8187;p6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64"/>
          <p:cNvGrpSpPr/>
          <p:nvPr/>
        </p:nvGrpSpPr>
        <p:grpSpPr>
          <a:xfrm>
            <a:off x="6830246" y="2796852"/>
            <a:ext cx="456308" cy="449325"/>
            <a:chOff x="-17170750" y="4058800"/>
            <a:chExt cx="308775" cy="304050"/>
          </a:xfrm>
        </p:grpSpPr>
        <p:sp>
          <p:nvSpPr>
            <p:cNvPr id="8195" name="Google Shape;8195;p6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64"/>
          <p:cNvGrpSpPr/>
          <p:nvPr/>
        </p:nvGrpSpPr>
        <p:grpSpPr>
          <a:xfrm>
            <a:off x="5692143" y="3343358"/>
            <a:ext cx="450470" cy="446998"/>
            <a:chOff x="-15688425" y="3707725"/>
            <a:chExt cx="304825" cy="302475"/>
          </a:xfrm>
        </p:grpSpPr>
        <p:sp>
          <p:nvSpPr>
            <p:cNvPr id="8213" name="Google Shape;8213;p6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64"/>
          <p:cNvGrpSpPr/>
          <p:nvPr/>
        </p:nvGrpSpPr>
        <p:grpSpPr>
          <a:xfrm>
            <a:off x="1836300" y="1690441"/>
            <a:ext cx="451653" cy="447589"/>
            <a:chOff x="-20572500" y="3319025"/>
            <a:chExt cx="305625" cy="302875"/>
          </a:xfrm>
        </p:grpSpPr>
        <p:sp>
          <p:nvSpPr>
            <p:cNvPr id="8220" name="Google Shape;8220;p6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4"/>
          <p:cNvGrpSpPr/>
          <p:nvPr/>
        </p:nvGrpSpPr>
        <p:grpSpPr>
          <a:xfrm>
            <a:off x="1837463" y="2305410"/>
            <a:ext cx="449325" cy="325670"/>
            <a:chOff x="-20571700" y="3722875"/>
            <a:chExt cx="304050" cy="220375"/>
          </a:xfrm>
        </p:grpSpPr>
        <p:sp>
          <p:nvSpPr>
            <p:cNvPr id="8223" name="Google Shape;8223;p6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4"/>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64"/>
          <p:cNvGrpSpPr/>
          <p:nvPr/>
        </p:nvGrpSpPr>
        <p:grpSpPr>
          <a:xfrm>
            <a:off x="1836891" y="2796278"/>
            <a:ext cx="450470" cy="450470"/>
            <a:chOff x="-20571700" y="4066875"/>
            <a:chExt cx="304825" cy="304825"/>
          </a:xfrm>
        </p:grpSpPr>
        <p:sp>
          <p:nvSpPr>
            <p:cNvPr id="8231" name="Google Shape;8231;p6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64"/>
          <p:cNvGrpSpPr/>
          <p:nvPr/>
        </p:nvGrpSpPr>
        <p:grpSpPr>
          <a:xfrm>
            <a:off x="4603593" y="1688259"/>
            <a:ext cx="453980" cy="451948"/>
            <a:chOff x="-18645175" y="3334200"/>
            <a:chExt cx="307200" cy="305825"/>
          </a:xfrm>
        </p:grpSpPr>
        <p:sp>
          <p:nvSpPr>
            <p:cNvPr id="8238" name="Google Shape;8238;p6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64"/>
          <p:cNvGrpSpPr/>
          <p:nvPr/>
        </p:nvGrpSpPr>
        <p:grpSpPr>
          <a:xfrm>
            <a:off x="4604184" y="2242989"/>
            <a:ext cx="452798" cy="450507"/>
            <a:chOff x="-18645175" y="3708500"/>
            <a:chExt cx="306400" cy="304850"/>
          </a:xfrm>
        </p:grpSpPr>
        <p:sp>
          <p:nvSpPr>
            <p:cNvPr id="8244" name="Google Shape;8244;p6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64"/>
          <p:cNvGrpSpPr/>
          <p:nvPr/>
        </p:nvGrpSpPr>
        <p:grpSpPr>
          <a:xfrm>
            <a:off x="4601857" y="2795630"/>
            <a:ext cx="457453" cy="451763"/>
            <a:chOff x="-18647525" y="4082625"/>
            <a:chExt cx="309550" cy="305700"/>
          </a:xfrm>
        </p:grpSpPr>
        <p:sp>
          <p:nvSpPr>
            <p:cNvPr id="8252" name="Google Shape;8252;p6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64"/>
          <p:cNvGrpSpPr/>
          <p:nvPr/>
        </p:nvGrpSpPr>
        <p:grpSpPr>
          <a:xfrm>
            <a:off x="7412241" y="1689592"/>
            <a:ext cx="395755" cy="449288"/>
            <a:chOff x="-16775350" y="3309200"/>
            <a:chExt cx="267800" cy="304025"/>
          </a:xfrm>
        </p:grpSpPr>
        <p:sp>
          <p:nvSpPr>
            <p:cNvPr id="8257" name="Google Shape;8257;p6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64"/>
          <p:cNvGrpSpPr/>
          <p:nvPr/>
        </p:nvGrpSpPr>
        <p:grpSpPr>
          <a:xfrm>
            <a:off x="7412241" y="2241827"/>
            <a:ext cx="395755" cy="452835"/>
            <a:chOff x="-16775350" y="3683300"/>
            <a:chExt cx="267800" cy="306425"/>
          </a:xfrm>
        </p:grpSpPr>
        <p:sp>
          <p:nvSpPr>
            <p:cNvPr id="8261" name="Google Shape;8261;p6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4"/>
          <p:cNvGrpSpPr/>
          <p:nvPr/>
        </p:nvGrpSpPr>
        <p:grpSpPr>
          <a:xfrm>
            <a:off x="7384292" y="2796870"/>
            <a:ext cx="451653" cy="449288"/>
            <a:chOff x="-16794250" y="4058225"/>
            <a:chExt cx="305625" cy="304025"/>
          </a:xfrm>
        </p:grpSpPr>
        <p:sp>
          <p:nvSpPr>
            <p:cNvPr id="8265" name="Google Shape;8265;p6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4" name="Google Shape;8274;p64"/>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5" name="Google Shape;8275;p64"/>
          <p:cNvGrpSpPr/>
          <p:nvPr/>
        </p:nvGrpSpPr>
        <p:grpSpPr>
          <a:xfrm>
            <a:off x="2385709" y="1689573"/>
            <a:ext cx="457453" cy="449325"/>
            <a:chOff x="-20199150" y="3317850"/>
            <a:chExt cx="309550" cy="304050"/>
          </a:xfrm>
        </p:grpSpPr>
        <p:sp>
          <p:nvSpPr>
            <p:cNvPr id="8276" name="Google Shape;8276;p6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64"/>
          <p:cNvGrpSpPr/>
          <p:nvPr/>
        </p:nvGrpSpPr>
        <p:grpSpPr>
          <a:xfrm>
            <a:off x="2388036" y="2242861"/>
            <a:ext cx="452798" cy="450766"/>
            <a:chOff x="-20199150" y="3693150"/>
            <a:chExt cx="306400" cy="305025"/>
          </a:xfrm>
        </p:grpSpPr>
        <p:sp>
          <p:nvSpPr>
            <p:cNvPr id="8284" name="Google Shape;8284;p6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4"/>
          <p:cNvGrpSpPr/>
          <p:nvPr/>
        </p:nvGrpSpPr>
        <p:grpSpPr>
          <a:xfrm>
            <a:off x="2388609" y="2795687"/>
            <a:ext cx="451653" cy="451653"/>
            <a:chOff x="-20197575" y="4066875"/>
            <a:chExt cx="305625" cy="305625"/>
          </a:xfrm>
        </p:grpSpPr>
        <p:sp>
          <p:nvSpPr>
            <p:cNvPr id="8291" name="Google Shape;8291;p6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64"/>
          <p:cNvGrpSpPr/>
          <p:nvPr/>
        </p:nvGrpSpPr>
        <p:grpSpPr>
          <a:xfrm>
            <a:off x="5170827" y="1687520"/>
            <a:ext cx="449325" cy="453426"/>
            <a:chOff x="-18271050" y="3333200"/>
            <a:chExt cx="304050" cy="306825"/>
          </a:xfrm>
        </p:grpSpPr>
        <p:sp>
          <p:nvSpPr>
            <p:cNvPr id="8300" name="Google Shape;8300;p6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4"/>
          <p:cNvGrpSpPr/>
          <p:nvPr/>
        </p:nvGrpSpPr>
        <p:grpSpPr>
          <a:xfrm>
            <a:off x="5171399" y="2244171"/>
            <a:ext cx="448180" cy="448143"/>
            <a:chOff x="-18270275" y="3710875"/>
            <a:chExt cx="303275" cy="303250"/>
          </a:xfrm>
        </p:grpSpPr>
        <p:sp>
          <p:nvSpPr>
            <p:cNvPr id="8306" name="Google Shape;8306;p6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4"/>
          <p:cNvGrpSpPr/>
          <p:nvPr/>
        </p:nvGrpSpPr>
        <p:grpSpPr>
          <a:xfrm>
            <a:off x="5224951" y="2797422"/>
            <a:ext cx="341076" cy="448180"/>
            <a:chOff x="-18234025" y="4084200"/>
            <a:chExt cx="230800" cy="303275"/>
          </a:xfrm>
        </p:grpSpPr>
        <p:sp>
          <p:nvSpPr>
            <p:cNvPr id="8313" name="Google Shape;8313;p6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64"/>
          <p:cNvGrpSpPr/>
          <p:nvPr/>
        </p:nvGrpSpPr>
        <p:grpSpPr>
          <a:xfrm>
            <a:off x="2337506" y="3341641"/>
            <a:ext cx="449325" cy="450470"/>
            <a:chOff x="-16419350" y="3308400"/>
            <a:chExt cx="304050" cy="304825"/>
          </a:xfrm>
        </p:grpSpPr>
        <p:sp>
          <p:nvSpPr>
            <p:cNvPr id="8317" name="Google Shape;8317;p6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64"/>
          <p:cNvGrpSpPr/>
          <p:nvPr/>
        </p:nvGrpSpPr>
        <p:grpSpPr>
          <a:xfrm>
            <a:off x="4609062" y="3340423"/>
            <a:ext cx="395755" cy="452872"/>
            <a:chOff x="-16401225" y="3683275"/>
            <a:chExt cx="267800" cy="306450"/>
          </a:xfrm>
        </p:grpSpPr>
        <p:sp>
          <p:nvSpPr>
            <p:cNvPr id="8325" name="Google Shape;8325;p6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64"/>
          <p:cNvGrpSpPr/>
          <p:nvPr/>
        </p:nvGrpSpPr>
        <p:grpSpPr>
          <a:xfrm>
            <a:off x="7974511" y="2797062"/>
            <a:ext cx="450470" cy="448180"/>
            <a:chOff x="-16419350" y="4058200"/>
            <a:chExt cx="304825" cy="303275"/>
          </a:xfrm>
        </p:grpSpPr>
        <p:sp>
          <p:nvSpPr>
            <p:cNvPr id="8333" name="Google Shape;8333;p6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64"/>
          <p:cNvGrpSpPr/>
          <p:nvPr/>
        </p:nvGrpSpPr>
        <p:grpSpPr>
          <a:xfrm>
            <a:off x="4001398" y="3343080"/>
            <a:ext cx="450507" cy="447589"/>
            <a:chOff x="-15296200" y="3326900"/>
            <a:chExt cx="304850" cy="302875"/>
          </a:xfrm>
        </p:grpSpPr>
        <p:sp>
          <p:nvSpPr>
            <p:cNvPr id="8341" name="Google Shape;8341;p6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4"/>
          <p:cNvGrpSpPr/>
          <p:nvPr/>
        </p:nvGrpSpPr>
        <p:grpSpPr>
          <a:xfrm>
            <a:off x="2917051" y="1706881"/>
            <a:ext cx="486566" cy="414708"/>
            <a:chOff x="-19835275" y="3330250"/>
            <a:chExt cx="329250" cy="280625"/>
          </a:xfrm>
        </p:grpSpPr>
        <p:sp>
          <p:nvSpPr>
            <p:cNvPr id="8347" name="Google Shape;8347;p6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64"/>
          <p:cNvGrpSpPr/>
          <p:nvPr/>
        </p:nvGrpSpPr>
        <p:grpSpPr>
          <a:xfrm>
            <a:off x="2935080" y="2243470"/>
            <a:ext cx="450507" cy="449547"/>
            <a:chOff x="-19822675" y="3692750"/>
            <a:chExt cx="304850" cy="304200"/>
          </a:xfrm>
        </p:grpSpPr>
        <p:sp>
          <p:nvSpPr>
            <p:cNvPr id="8351" name="Google Shape;8351;p6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64"/>
          <p:cNvGrpSpPr/>
          <p:nvPr/>
        </p:nvGrpSpPr>
        <p:grpSpPr>
          <a:xfrm>
            <a:off x="2935672" y="2796278"/>
            <a:ext cx="449325" cy="450470"/>
            <a:chOff x="-19822675" y="4066875"/>
            <a:chExt cx="304050" cy="304825"/>
          </a:xfrm>
        </p:grpSpPr>
        <p:sp>
          <p:nvSpPr>
            <p:cNvPr id="8357" name="Google Shape;8357;p6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64"/>
          <p:cNvGrpSpPr/>
          <p:nvPr/>
        </p:nvGrpSpPr>
        <p:grpSpPr>
          <a:xfrm>
            <a:off x="5744740" y="1689571"/>
            <a:ext cx="399302" cy="449325"/>
            <a:chOff x="-17878825" y="3334400"/>
            <a:chExt cx="270200" cy="304050"/>
          </a:xfrm>
        </p:grpSpPr>
        <p:sp>
          <p:nvSpPr>
            <p:cNvPr id="8364" name="Google Shape;8364;p6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4"/>
          <p:cNvGrpSpPr/>
          <p:nvPr/>
        </p:nvGrpSpPr>
        <p:grpSpPr>
          <a:xfrm>
            <a:off x="5718565" y="2242416"/>
            <a:ext cx="451653" cy="451653"/>
            <a:chOff x="-17896150" y="3709300"/>
            <a:chExt cx="305625" cy="305625"/>
          </a:xfrm>
        </p:grpSpPr>
        <p:sp>
          <p:nvSpPr>
            <p:cNvPr id="8372" name="Google Shape;8372;p6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64"/>
          <p:cNvGrpSpPr/>
          <p:nvPr/>
        </p:nvGrpSpPr>
        <p:grpSpPr>
          <a:xfrm>
            <a:off x="5746495" y="2795686"/>
            <a:ext cx="395792" cy="451653"/>
            <a:chOff x="-17878025" y="4082625"/>
            <a:chExt cx="267825" cy="305625"/>
          </a:xfrm>
        </p:grpSpPr>
        <p:sp>
          <p:nvSpPr>
            <p:cNvPr id="8377" name="Google Shape;8377;p6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4"/>
          <p:cNvGrpSpPr/>
          <p:nvPr/>
        </p:nvGrpSpPr>
        <p:grpSpPr>
          <a:xfrm>
            <a:off x="2890388" y="3355015"/>
            <a:ext cx="450507" cy="423722"/>
            <a:chOff x="-16044450" y="3317850"/>
            <a:chExt cx="304850" cy="286725"/>
          </a:xfrm>
        </p:grpSpPr>
        <p:sp>
          <p:nvSpPr>
            <p:cNvPr id="8385" name="Google Shape;8385;p6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9" name="Google Shape;8389;p64"/>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0" name="Google Shape;8390;p64"/>
          <p:cNvGrpSpPr/>
          <p:nvPr/>
        </p:nvGrpSpPr>
        <p:grpSpPr>
          <a:xfrm>
            <a:off x="8012905" y="2243724"/>
            <a:ext cx="373662" cy="449030"/>
            <a:chOff x="-16018450" y="4058400"/>
            <a:chExt cx="252850" cy="303850"/>
          </a:xfrm>
        </p:grpSpPr>
        <p:sp>
          <p:nvSpPr>
            <p:cNvPr id="8391" name="Google Shape;8391;p6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5" name="Google Shape;8395;p64"/>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00" name="Shape 8400"/>
        <p:cNvGrpSpPr/>
        <p:nvPr/>
      </p:nvGrpSpPr>
      <p:grpSpPr>
        <a:xfrm>
          <a:off x="0" y="0"/>
          <a:ext cx="0" cy="0"/>
          <a:chOff x="0" y="0"/>
          <a:chExt cx="0" cy="0"/>
        </a:xfrm>
      </p:grpSpPr>
      <p:grpSp>
        <p:nvGrpSpPr>
          <p:cNvPr id="8401" name="Google Shape;8401;p65"/>
          <p:cNvGrpSpPr/>
          <p:nvPr/>
        </p:nvGrpSpPr>
        <p:grpSpPr>
          <a:xfrm>
            <a:off x="829817" y="1689241"/>
            <a:ext cx="442337" cy="419623"/>
            <a:chOff x="-6696925" y="3272575"/>
            <a:chExt cx="307200" cy="291425"/>
          </a:xfrm>
        </p:grpSpPr>
        <p:sp>
          <p:nvSpPr>
            <p:cNvPr id="8402" name="Google Shape;8402;p6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5"/>
          <p:cNvGrpSpPr/>
          <p:nvPr/>
        </p:nvGrpSpPr>
        <p:grpSpPr>
          <a:xfrm>
            <a:off x="829799" y="2204636"/>
            <a:ext cx="442373" cy="420775"/>
            <a:chOff x="-6690625" y="3631325"/>
            <a:chExt cx="307225" cy="292225"/>
          </a:xfrm>
        </p:grpSpPr>
        <p:sp>
          <p:nvSpPr>
            <p:cNvPr id="8405" name="Google Shape;8405;p6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65"/>
          <p:cNvGrpSpPr/>
          <p:nvPr/>
        </p:nvGrpSpPr>
        <p:grpSpPr>
          <a:xfrm>
            <a:off x="851921" y="2756972"/>
            <a:ext cx="421927" cy="419371"/>
            <a:chOff x="-6689825" y="3992050"/>
            <a:chExt cx="293025" cy="291250"/>
          </a:xfrm>
        </p:grpSpPr>
        <p:sp>
          <p:nvSpPr>
            <p:cNvPr id="8411" name="Google Shape;8411;p6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3" name="Google Shape;8423;p65"/>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4" name="Google Shape;8424;p65"/>
          <p:cNvGrpSpPr/>
          <p:nvPr/>
        </p:nvGrpSpPr>
        <p:grpSpPr>
          <a:xfrm>
            <a:off x="3535232" y="2205192"/>
            <a:ext cx="423043" cy="419659"/>
            <a:chOff x="-4837325" y="3612425"/>
            <a:chExt cx="293800" cy="291450"/>
          </a:xfrm>
        </p:grpSpPr>
        <p:sp>
          <p:nvSpPr>
            <p:cNvPr id="8425" name="Google Shape;8425;p6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5"/>
          <p:cNvGrpSpPr/>
          <p:nvPr/>
        </p:nvGrpSpPr>
        <p:grpSpPr>
          <a:xfrm>
            <a:off x="3548265" y="2756826"/>
            <a:ext cx="420775" cy="419659"/>
            <a:chOff x="-4837325" y="3971575"/>
            <a:chExt cx="292225" cy="291450"/>
          </a:xfrm>
        </p:grpSpPr>
        <p:sp>
          <p:nvSpPr>
            <p:cNvPr id="8429" name="Google Shape;8429;p6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65"/>
          <p:cNvGrpSpPr/>
          <p:nvPr/>
        </p:nvGrpSpPr>
        <p:grpSpPr>
          <a:xfrm>
            <a:off x="6240279" y="1714185"/>
            <a:ext cx="430998" cy="369730"/>
            <a:chOff x="-3037625" y="3254850"/>
            <a:chExt cx="299325" cy="256775"/>
          </a:xfrm>
        </p:grpSpPr>
        <p:sp>
          <p:nvSpPr>
            <p:cNvPr id="8436" name="Google Shape;8436;p6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65"/>
          <p:cNvGrpSpPr/>
          <p:nvPr/>
        </p:nvGrpSpPr>
        <p:grpSpPr>
          <a:xfrm>
            <a:off x="6244239" y="2204615"/>
            <a:ext cx="423079" cy="420811"/>
            <a:chOff x="-3031325" y="3597450"/>
            <a:chExt cx="293825" cy="292250"/>
          </a:xfrm>
        </p:grpSpPr>
        <p:sp>
          <p:nvSpPr>
            <p:cNvPr id="8441" name="Google Shape;8441;p6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65"/>
          <p:cNvGrpSpPr/>
          <p:nvPr/>
        </p:nvGrpSpPr>
        <p:grpSpPr>
          <a:xfrm>
            <a:off x="6256714" y="2781214"/>
            <a:ext cx="421927" cy="370882"/>
            <a:chOff x="-3030525" y="3973150"/>
            <a:chExt cx="293025" cy="257575"/>
          </a:xfrm>
        </p:grpSpPr>
        <p:sp>
          <p:nvSpPr>
            <p:cNvPr id="8446" name="Google Shape;8446;p6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65"/>
          <p:cNvGrpSpPr/>
          <p:nvPr/>
        </p:nvGrpSpPr>
        <p:grpSpPr>
          <a:xfrm>
            <a:off x="1358307" y="3369426"/>
            <a:ext cx="421927" cy="297195"/>
            <a:chOff x="-1199300" y="3279250"/>
            <a:chExt cx="293025" cy="206400"/>
          </a:xfrm>
        </p:grpSpPr>
        <p:sp>
          <p:nvSpPr>
            <p:cNvPr id="8449" name="Google Shape;8449;p6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65"/>
          <p:cNvGrpSpPr/>
          <p:nvPr/>
        </p:nvGrpSpPr>
        <p:grpSpPr>
          <a:xfrm>
            <a:off x="1365393" y="1688773"/>
            <a:ext cx="444605" cy="420559"/>
            <a:chOff x="-6338550" y="3272950"/>
            <a:chExt cx="308775" cy="292075"/>
          </a:xfrm>
        </p:grpSpPr>
        <p:sp>
          <p:nvSpPr>
            <p:cNvPr id="8454" name="Google Shape;8454;p6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65"/>
          <p:cNvGrpSpPr/>
          <p:nvPr/>
        </p:nvGrpSpPr>
        <p:grpSpPr>
          <a:xfrm>
            <a:off x="1376732" y="2205194"/>
            <a:ext cx="421927" cy="419659"/>
            <a:chOff x="-6329100" y="3632100"/>
            <a:chExt cx="293025" cy="291450"/>
          </a:xfrm>
        </p:grpSpPr>
        <p:sp>
          <p:nvSpPr>
            <p:cNvPr id="8458" name="Google Shape;8458;p6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65"/>
          <p:cNvGrpSpPr/>
          <p:nvPr/>
        </p:nvGrpSpPr>
        <p:grpSpPr>
          <a:xfrm>
            <a:off x="1389783" y="2756828"/>
            <a:ext cx="419623" cy="419659"/>
            <a:chOff x="-6329875" y="3992050"/>
            <a:chExt cx="291425" cy="291450"/>
          </a:xfrm>
        </p:grpSpPr>
        <p:sp>
          <p:nvSpPr>
            <p:cNvPr id="8462" name="Google Shape;8462;p6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5"/>
          <p:cNvGrpSpPr/>
          <p:nvPr/>
        </p:nvGrpSpPr>
        <p:grpSpPr>
          <a:xfrm>
            <a:off x="4075920" y="1687530"/>
            <a:ext cx="423079" cy="423043"/>
            <a:chOff x="-4478975" y="3251700"/>
            <a:chExt cx="293825" cy="293800"/>
          </a:xfrm>
        </p:grpSpPr>
        <p:sp>
          <p:nvSpPr>
            <p:cNvPr id="8467" name="Google Shape;8467;p6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65"/>
          <p:cNvGrpSpPr/>
          <p:nvPr/>
        </p:nvGrpSpPr>
        <p:grpSpPr>
          <a:xfrm>
            <a:off x="4075920" y="2205192"/>
            <a:ext cx="423079" cy="419659"/>
            <a:chOff x="-4475825" y="3612425"/>
            <a:chExt cx="293825" cy="291450"/>
          </a:xfrm>
        </p:grpSpPr>
        <p:sp>
          <p:nvSpPr>
            <p:cNvPr id="8471" name="Google Shape;8471;p6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65"/>
          <p:cNvGrpSpPr/>
          <p:nvPr/>
        </p:nvGrpSpPr>
        <p:grpSpPr>
          <a:xfrm>
            <a:off x="4084992" y="2756844"/>
            <a:ext cx="428730" cy="419623"/>
            <a:chOff x="-4480550" y="3970800"/>
            <a:chExt cx="297750" cy="291425"/>
          </a:xfrm>
        </p:grpSpPr>
        <p:sp>
          <p:nvSpPr>
            <p:cNvPr id="8475" name="Google Shape;8475;p6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65"/>
          <p:cNvGrpSpPr/>
          <p:nvPr/>
        </p:nvGrpSpPr>
        <p:grpSpPr>
          <a:xfrm>
            <a:off x="6788826" y="1689221"/>
            <a:ext cx="415123" cy="419659"/>
            <a:chOff x="-2668225" y="3239075"/>
            <a:chExt cx="288300" cy="291450"/>
          </a:xfrm>
        </p:grpSpPr>
        <p:sp>
          <p:nvSpPr>
            <p:cNvPr id="8478" name="Google Shape;8478;p6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65"/>
          <p:cNvGrpSpPr/>
          <p:nvPr/>
        </p:nvGrpSpPr>
        <p:grpSpPr>
          <a:xfrm>
            <a:off x="6785982" y="2205191"/>
            <a:ext cx="420811" cy="419659"/>
            <a:chOff x="-2671375" y="3597450"/>
            <a:chExt cx="292250" cy="291450"/>
          </a:xfrm>
        </p:grpSpPr>
        <p:sp>
          <p:nvSpPr>
            <p:cNvPr id="8484" name="Google Shape;8484;p6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65"/>
          <p:cNvGrpSpPr/>
          <p:nvPr/>
        </p:nvGrpSpPr>
        <p:grpSpPr>
          <a:xfrm>
            <a:off x="6796765" y="2755691"/>
            <a:ext cx="423043" cy="421927"/>
            <a:chOff x="-2670575" y="3956600"/>
            <a:chExt cx="293800" cy="293025"/>
          </a:xfrm>
        </p:grpSpPr>
        <p:sp>
          <p:nvSpPr>
            <p:cNvPr id="8487" name="Google Shape;8487;p6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65"/>
          <p:cNvGrpSpPr/>
          <p:nvPr/>
        </p:nvGrpSpPr>
        <p:grpSpPr>
          <a:xfrm>
            <a:off x="3054285" y="3311947"/>
            <a:ext cx="426462" cy="418363"/>
            <a:chOff x="-1183550" y="3586525"/>
            <a:chExt cx="296175" cy="290550"/>
          </a:xfrm>
        </p:grpSpPr>
        <p:sp>
          <p:nvSpPr>
            <p:cNvPr id="8492" name="Google Shape;8492;p6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65"/>
          <p:cNvGrpSpPr/>
          <p:nvPr/>
        </p:nvGrpSpPr>
        <p:grpSpPr>
          <a:xfrm>
            <a:off x="1917896" y="1689799"/>
            <a:ext cx="420811" cy="418507"/>
            <a:chOff x="-5971525" y="3273750"/>
            <a:chExt cx="292250" cy="290650"/>
          </a:xfrm>
        </p:grpSpPr>
        <p:sp>
          <p:nvSpPr>
            <p:cNvPr id="8502" name="Google Shape;8502;p6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65"/>
          <p:cNvGrpSpPr/>
          <p:nvPr/>
        </p:nvGrpSpPr>
        <p:grpSpPr>
          <a:xfrm>
            <a:off x="1912226" y="2203826"/>
            <a:ext cx="432150" cy="422395"/>
            <a:chOff x="-5974675" y="3632100"/>
            <a:chExt cx="300125" cy="293350"/>
          </a:xfrm>
        </p:grpSpPr>
        <p:sp>
          <p:nvSpPr>
            <p:cNvPr id="8505" name="Google Shape;8505;p6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65"/>
          <p:cNvGrpSpPr/>
          <p:nvPr/>
        </p:nvGrpSpPr>
        <p:grpSpPr>
          <a:xfrm>
            <a:off x="1942267" y="2755694"/>
            <a:ext cx="395865" cy="421927"/>
            <a:chOff x="-5971525" y="3990475"/>
            <a:chExt cx="274925" cy="293025"/>
          </a:xfrm>
        </p:grpSpPr>
        <p:sp>
          <p:nvSpPr>
            <p:cNvPr id="8509" name="Google Shape;8509;p6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5"/>
          <p:cNvGrpSpPr/>
          <p:nvPr/>
        </p:nvGrpSpPr>
        <p:grpSpPr>
          <a:xfrm>
            <a:off x="4615473" y="1689798"/>
            <a:ext cx="420775" cy="418507"/>
            <a:chOff x="-4118225" y="3253275"/>
            <a:chExt cx="292225" cy="290650"/>
          </a:xfrm>
        </p:grpSpPr>
        <p:sp>
          <p:nvSpPr>
            <p:cNvPr id="8514" name="Google Shape;8514;p6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65"/>
          <p:cNvGrpSpPr/>
          <p:nvPr/>
        </p:nvGrpSpPr>
        <p:grpSpPr>
          <a:xfrm>
            <a:off x="4665924" y="2204922"/>
            <a:ext cx="319874" cy="420199"/>
            <a:chOff x="-4082800" y="3612425"/>
            <a:chExt cx="222150" cy="291825"/>
          </a:xfrm>
        </p:grpSpPr>
        <p:sp>
          <p:nvSpPr>
            <p:cNvPr id="8517" name="Google Shape;8517;p6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65"/>
          <p:cNvGrpSpPr/>
          <p:nvPr/>
        </p:nvGrpSpPr>
        <p:grpSpPr>
          <a:xfrm>
            <a:off x="4627372" y="2769876"/>
            <a:ext cx="420775" cy="393561"/>
            <a:chOff x="-4118225" y="3990475"/>
            <a:chExt cx="292225" cy="273325"/>
          </a:xfrm>
        </p:grpSpPr>
        <p:sp>
          <p:nvSpPr>
            <p:cNvPr id="8521" name="Google Shape;8521;p6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65"/>
          <p:cNvGrpSpPr/>
          <p:nvPr/>
        </p:nvGrpSpPr>
        <p:grpSpPr>
          <a:xfrm>
            <a:off x="7338026" y="1688087"/>
            <a:ext cx="394713" cy="421927"/>
            <a:chOff x="-2312225" y="3238300"/>
            <a:chExt cx="274125" cy="293025"/>
          </a:xfrm>
        </p:grpSpPr>
        <p:sp>
          <p:nvSpPr>
            <p:cNvPr id="8526" name="Google Shape;8526;p6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5"/>
          <p:cNvGrpSpPr/>
          <p:nvPr/>
        </p:nvGrpSpPr>
        <p:grpSpPr>
          <a:xfrm>
            <a:off x="7335742" y="2756825"/>
            <a:ext cx="423079" cy="419659"/>
            <a:chOff x="-2310650" y="3958175"/>
            <a:chExt cx="293825" cy="291450"/>
          </a:xfrm>
        </p:grpSpPr>
        <p:sp>
          <p:nvSpPr>
            <p:cNvPr id="8529" name="Google Shape;8529;p6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65"/>
          <p:cNvGrpSpPr/>
          <p:nvPr/>
        </p:nvGrpSpPr>
        <p:grpSpPr>
          <a:xfrm>
            <a:off x="4702603" y="3308459"/>
            <a:ext cx="424159" cy="419659"/>
            <a:chOff x="-1182750" y="3962900"/>
            <a:chExt cx="294575" cy="291450"/>
          </a:xfrm>
        </p:grpSpPr>
        <p:sp>
          <p:nvSpPr>
            <p:cNvPr id="8532" name="Google Shape;8532;p6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5"/>
          <p:cNvGrpSpPr/>
          <p:nvPr/>
        </p:nvGrpSpPr>
        <p:grpSpPr>
          <a:xfrm>
            <a:off x="2455739" y="1689223"/>
            <a:ext cx="424195" cy="419659"/>
            <a:chOff x="-5611575" y="3272950"/>
            <a:chExt cx="294600" cy="291450"/>
          </a:xfrm>
        </p:grpSpPr>
        <p:sp>
          <p:nvSpPr>
            <p:cNvPr id="8540" name="Google Shape;8540;p6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5"/>
          <p:cNvGrpSpPr/>
          <p:nvPr/>
        </p:nvGrpSpPr>
        <p:grpSpPr>
          <a:xfrm>
            <a:off x="2455739" y="2205770"/>
            <a:ext cx="424195" cy="418507"/>
            <a:chOff x="-5613150" y="3632900"/>
            <a:chExt cx="294600" cy="290650"/>
          </a:xfrm>
        </p:grpSpPr>
        <p:sp>
          <p:nvSpPr>
            <p:cNvPr id="8546" name="Google Shape;8546;p6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65"/>
          <p:cNvGrpSpPr/>
          <p:nvPr/>
        </p:nvGrpSpPr>
        <p:grpSpPr>
          <a:xfrm>
            <a:off x="7324977" y="2153586"/>
            <a:ext cx="420811" cy="522864"/>
            <a:chOff x="-2310650" y="3525775"/>
            <a:chExt cx="292250" cy="363125"/>
          </a:xfrm>
        </p:grpSpPr>
        <p:sp>
          <p:nvSpPr>
            <p:cNvPr id="8549" name="Google Shape;8549;p6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65"/>
          <p:cNvGrpSpPr/>
          <p:nvPr/>
        </p:nvGrpSpPr>
        <p:grpSpPr>
          <a:xfrm>
            <a:off x="2467638" y="2756270"/>
            <a:ext cx="424195" cy="420775"/>
            <a:chOff x="-5613150" y="3991275"/>
            <a:chExt cx="294600" cy="292225"/>
          </a:xfrm>
        </p:grpSpPr>
        <p:sp>
          <p:nvSpPr>
            <p:cNvPr id="8554" name="Google Shape;8554;p6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5"/>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5"/>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65"/>
          <p:cNvGrpSpPr/>
          <p:nvPr/>
        </p:nvGrpSpPr>
        <p:grpSpPr>
          <a:xfrm>
            <a:off x="5139126" y="1689438"/>
            <a:ext cx="434634" cy="419227"/>
            <a:chOff x="-3768700" y="3253275"/>
            <a:chExt cx="301850" cy="291150"/>
          </a:xfrm>
        </p:grpSpPr>
        <p:sp>
          <p:nvSpPr>
            <p:cNvPr id="8564" name="Google Shape;8564;p6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65"/>
          <p:cNvGrpSpPr/>
          <p:nvPr/>
        </p:nvGrpSpPr>
        <p:grpSpPr>
          <a:xfrm>
            <a:off x="5143209" y="2217090"/>
            <a:ext cx="426462" cy="395865"/>
            <a:chOff x="-3808700" y="3628950"/>
            <a:chExt cx="296175" cy="274925"/>
          </a:xfrm>
        </p:grpSpPr>
        <p:sp>
          <p:nvSpPr>
            <p:cNvPr id="8568" name="Google Shape;8568;p6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65"/>
          <p:cNvGrpSpPr/>
          <p:nvPr/>
        </p:nvGrpSpPr>
        <p:grpSpPr>
          <a:xfrm>
            <a:off x="5208420" y="2756412"/>
            <a:ext cx="419443" cy="420487"/>
            <a:chOff x="-3771675" y="3971775"/>
            <a:chExt cx="291300" cy="292025"/>
          </a:xfrm>
        </p:grpSpPr>
        <p:sp>
          <p:nvSpPr>
            <p:cNvPr id="8572" name="Google Shape;8572;p6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5"/>
          <p:cNvGrpSpPr/>
          <p:nvPr/>
        </p:nvGrpSpPr>
        <p:grpSpPr>
          <a:xfrm>
            <a:off x="7869864" y="1716461"/>
            <a:ext cx="420271" cy="320774"/>
            <a:chOff x="-1951475" y="3273100"/>
            <a:chExt cx="291875" cy="222775"/>
          </a:xfrm>
        </p:grpSpPr>
        <p:sp>
          <p:nvSpPr>
            <p:cNvPr id="8578" name="Google Shape;8578;p6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65"/>
          <p:cNvGrpSpPr/>
          <p:nvPr/>
        </p:nvGrpSpPr>
        <p:grpSpPr>
          <a:xfrm>
            <a:off x="7867344" y="2205191"/>
            <a:ext cx="425310" cy="419659"/>
            <a:chOff x="-1951475" y="3597450"/>
            <a:chExt cx="295375" cy="291450"/>
          </a:xfrm>
        </p:grpSpPr>
        <p:sp>
          <p:nvSpPr>
            <p:cNvPr id="8582" name="Google Shape;8582;p6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5"/>
          <p:cNvGrpSpPr/>
          <p:nvPr/>
        </p:nvGrpSpPr>
        <p:grpSpPr>
          <a:xfrm>
            <a:off x="7869595" y="2756825"/>
            <a:ext cx="444605" cy="419659"/>
            <a:chOff x="-1960150" y="3956600"/>
            <a:chExt cx="308775" cy="291450"/>
          </a:xfrm>
        </p:grpSpPr>
        <p:sp>
          <p:nvSpPr>
            <p:cNvPr id="8587" name="Google Shape;8587;p6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5"/>
          <p:cNvGrpSpPr/>
          <p:nvPr/>
        </p:nvGrpSpPr>
        <p:grpSpPr>
          <a:xfrm>
            <a:off x="1923633" y="3307636"/>
            <a:ext cx="420775" cy="420775"/>
            <a:chOff x="-804700" y="3226500"/>
            <a:chExt cx="292225" cy="292225"/>
          </a:xfrm>
        </p:grpSpPr>
        <p:sp>
          <p:nvSpPr>
            <p:cNvPr id="8590" name="Google Shape;8590;p6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65"/>
          <p:cNvGrpSpPr/>
          <p:nvPr/>
        </p:nvGrpSpPr>
        <p:grpSpPr>
          <a:xfrm>
            <a:off x="3003724" y="1688647"/>
            <a:ext cx="420775" cy="420811"/>
            <a:chOff x="-5251625" y="3272950"/>
            <a:chExt cx="292225" cy="292250"/>
          </a:xfrm>
        </p:grpSpPr>
        <p:sp>
          <p:nvSpPr>
            <p:cNvPr id="8598" name="Google Shape;8598;p6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5"/>
          <p:cNvGrpSpPr/>
          <p:nvPr/>
        </p:nvGrpSpPr>
        <p:grpSpPr>
          <a:xfrm>
            <a:off x="3000322" y="2204348"/>
            <a:ext cx="427578" cy="421351"/>
            <a:chOff x="-5254775" y="3631325"/>
            <a:chExt cx="296950" cy="292625"/>
          </a:xfrm>
        </p:grpSpPr>
        <p:sp>
          <p:nvSpPr>
            <p:cNvPr id="8602" name="Google Shape;8602;p6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65"/>
          <p:cNvGrpSpPr/>
          <p:nvPr/>
        </p:nvGrpSpPr>
        <p:grpSpPr>
          <a:xfrm>
            <a:off x="3016181" y="2756270"/>
            <a:ext cx="419659" cy="420775"/>
            <a:chOff x="-5251625" y="3991275"/>
            <a:chExt cx="291450" cy="292225"/>
          </a:xfrm>
        </p:grpSpPr>
        <p:sp>
          <p:nvSpPr>
            <p:cNvPr id="8610" name="Google Shape;8610;p6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65"/>
          <p:cNvGrpSpPr/>
          <p:nvPr/>
        </p:nvGrpSpPr>
        <p:grpSpPr>
          <a:xfrm>
            <a:off x="5756763" y="1689240"/>
            <a:ext cx="319874" cy="419623"/>
            <a:chOff x="-3365275" y="3253275"/>
            <a:chExt cx="222150" cy="291425"/>
          </a:xfrm>
        </p:grpSpPr>
        <p:sp>
          <p:nvSpPr>
            <p:cNvPr id="8616" name="Google Shape;8616;p6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65"/>
          <p:cNvGrpSpPr/>
          <p:nvPr/>
        </p:nvGrpSpPr>
        <p:grpSpPr>
          <a:xfrm>
            <a:off x="5730701" y="2204058"/>
            <a:ext cx="371998" cy="421927"/>
            <a:chOff x="-3383375" y="3611625"/>
            <a:chExt cx="258350" cy="293025"/>
          </a:xfrm>
        </p:grpSpPr>
        <p:sp>
          <p:nvSpPr>
            <p:cNvPr id="8619" name="Google Shape;8619;p6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65"/>
          <p:cNvGrpSpPr/>
          <p:nvPr/>
        </p:nvGrpSpPr>
        <p:grpSpPr>
          <a:xfrm>
            <a:off x="5793050" y="2756826"/>
            <a:ext cx="271097" cy="419659"/>
            <a:chOff x="-3347950" y="3971575"/>
            <a:chExt cx="188275" cy="291450"/>
          </a:xfrm>
        </p:grpSpPr>
        <p:sp>
          <p:nvSpPr>
            <p:cNvPr id="8622" name="Google Shape;8622;p6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5"/>
          <p:cNvGrpSpPr/>
          <p:nvPr/>
        </p:nvGrpSpPr>
        <p:grpSpPr>
          <a:xfrm>
            <a:off x="842909" y="3307061"/>
            <a:ext cx="371998" cy="421927"/>
            <a:chOff x="-1575775" y="3238300"/>
            <a:chExt cx="258350" cy="293025"/>
          </a:xfrm>
        </p:grpSpPr>
        <p:sp>
          <p:nvSpPr>
            <p:cNvPr id="8626" name="Google Shape;8626;p65"/>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65"/>
          <p:cNvGrpSpPr/>
          <p:nvPr/>
        </p:nvGrpSpPr>
        <p:grpSpPr>
          <a:xfrm>
            <a:off x="2487807" y="3309051"/>
            <a:ext cx="423079" cy="424159"/>
            <a:chOff x="-1591550" y="3597475"/>
            <a:chExt cx="293825" cy="294575"/>
          </a:xfrm>
        </p:grpSpPr>
        <p:sp>
          <p:nvSpPr>
            <p:cNvPr id="8632" name="Google Shape;8632;p6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65"/>
          <p:cNvGrpSpPr/>
          <p:nvPr/>
        </p:nvGrpSpPr>
        <p:grpSpPr>
          <a:xfrm>
            <a:off x="4137277" y="3318663"/>
            <a:ext cx="421927" cy="399248"/>
            <a:chOff x="-1592325" y="3957400"/>
            <a:chExt cx="293025" cy="277275"/>
          </a:xfrm>
        </p:grpSpPr>
        <p:sp>
          <p:nvSpPr>
            <p:cNvPr id="8636" name="Google Shape;8636;p6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5"/>
          <p:cNvGrpSpPr/>
          <p:nvPr/>
        </p:nvGrpSpPr>
        <p:grpSpPr>
          <a:xfrm>
            <a:off x="3624147" y="3310744"/>
            <a:ext cx="369730" cy="420775"/>
            <a:chOff x="-778700" y="3612425"/>
            <a:chExt cx="256775" cy="292225"/>
          </a:xfrm>
        </p:grpSpPr>
        <p:sp>
          <p:nvSpPr>
            <p:cNvPr id="8641" name="Google Shape;8641;p6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65"/>
          <p:cNvGrpSpPr/>
          <p:nvPr/>
        </p:nvGrpSpPr>
        <p:grpSpPr>
          <a:xfrm>
            <a:off x="6095649" y="3828305"/>
            <a:ext cx="340731" cy="387641"/>
            <a:chOff x="7728464" y="1561258"/>
            <a:chExt cx="349719" cy="397866"/>
          </a:xfrm>
        </p:grpSpPr>
        <p:sp>
          <p:nvSpPr>
            <p:cNvPr id="8648" name="Google Shape;8648;p6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65"/>
          <p:cNvGrpSpPr/>
          <p:nvPr/>
        </p:nvGrpSpPr>
        <p:grpSpPr>
          <a:xfrm>
            <a:off x="4018617" y="3828305"/>
            <a:ext cx="387681" cy="387641"/>
            <a:chOff x="5611350" y="1561258"/>
            <a:chExt cx="397907" cy="397866"/>
          </a:xfrm>
        </p:grpSpPr>
        <p:sp>
          <p:nvSpPr>
            <p:cNvPr id="8651" name="Google Shape;8651;p6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65"/>
          <p:cNvGrpSpPr/>
          <p:nvPr/>
        </p:nvGrpSpPr>
        <p:grpSpPr>
          <a:xfrm>
            <a:off x="4537903" y="3925571"/>
            <a:ext cx="387610" cy="193109"/>
            <a:chOff x="6140660" y="1661097"/>
            <a:chExt cx="397835" cy="198202"/>
          </a:xfrm>
        </p:grpSpPr>
        <p:sp>
          <p:nvSpPr>
            <p:cNvPr id="8656" name="Google Shape;8656;p6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65"/>
          <p:cNvGrpSpPr/>
          <p:nvPr/>
        </p:nvGrpSpPr>
        <p:grpSpPr>
          <a:xfrm>
            <a:off x="5057118" y="3828305"/>
            <a:ext cx="387681" cy="387641"/>
            <a:chOff x="6669907" y="1561258"/>
            <a:chExt cx="397907" cy="397866"/>
          </a:xfrm>
        </p:grpSpPr>
        <p:sp>
          <p:nvSpPr>
            <p:cNvPr id="8661" name="Google Shape;8661;p6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65"/>
          <p:cNvGrpSpPr/>
          <p:nvPr/>
        </p:nvGrpSpPr>
        <p:grpSpPr>
          <a:xfrm>
            <a:off x="1942348" y="3885842"/>
            <a:ext cx="387681" cy="272572"/>
            <a:chOff x="3386036" y="1746339"/>
            <a:chExt cx="397907" cy="279762"/>
          </a:xfrm>
        </p:grpSpPr>
        <p:sp>
          <p:nvSpPr>
            <p:cNvPr id="8667" name="Google Shape;8667;p6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65"/>
          <p:cNvGrpSpPr/>
          <p:nvPr/>
        </p:nvGrpSpPr>
        <p:grpSpPr>
          <a:xfrm>
            <a:off x="2980045" y="3828288"/>
            <a:ext cx="387681" cy="387681"/>
            <a:chOff x="4417380" y="1687279"/>
            <a:chExt cx="397907" cy="397907"/>
          </a:xfrm>
        </p:grpSpPr>
        <p:sp>
          <p:nvSpPr>
            <p:cNvPr id="8670" name="Google Shape;8670;p6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5"/>
          <p:cNvGrpSpPr/>
          <p:nvPr/>
        </p:nvGrpSpPr>
        <p:grpSpPr>
          <a:xfrm>
            <a:off x="7926526" y="3308537"/>
            <a:ext cx="387661" cy="387661"/>
            <a:chOff x="2869999" y="1687279"/>
            <a:chExt cx="397887" cy="397887"/>
          </a:xfrm>
        </p:grpSpPr>
        <p:sp>
          <p:nvSpPr>
            <p:cNvPr id="8673" name="Google Shape;8673;p6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65"/>
          <p:cNvGrpSpPr/>
          <p:nvPr/>
        </p:nvGrpSpPr>
        <p:grpSpPr>
          <a:xfrm>
            <a:off x="2461634" y="3828664"/>
            <a:ext cx="386807" cy="386929"/>
            <a:chOff x="3902887" y="1687655"/>
            <a:chExt cx="397010" cy="397135"/>
          </a:xfrm>
        </p:grpSpPr>
        <p:sp>
          <p:nvSpPr>
            <p:cNvPr id="8676" name="Google Shape;8676;p6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5"/>
          <p:cNvGrpSpPr/>
          <p:nvPr/>
        </p:nvGrpSpPr>
        <p:grpSpPr>
          <a:xfrm>
            <a:off x="3499331" y="3828344"/>
            <a:ext cx="387681" cy="387681"/>
            <a:chOff x="4933458" y="1687279"/>
            <a:chExt cx="397907" cy="397907"/>
          </a:xfrm>
        </p:grpSpPr>
        <p:sp>
          <p:nvSpPr>
            <p:cNvPr id="8679" name="Google Shape;8679;p6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5"/>
          <p:cNvGrpSpPr/>
          <p:nvPr/>
        </p:nvGrpSpPr>
        <p:grpSpPr>
          <a:xfrm>
            <a:off x="5273586" y="3308775"/>
            <a:ext cx="387681" cy="387661"/>
            <a:chOff x="266768" y="1721375"/>
            <a:chExt cx="397907" cy="397887"/>
          </a:xfrm>
        </p:grpSpPr>
        <p:sp>
          <p:nvSpPr>
            <p:cNvPr id="8682" name="Google Shape;8682;p6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5"/>
          <p:cNvGrpSpPr/>
          <p:nvPr/>
        </p:nvGrpSpPr>
        <p:grpSpPr>
          <a:xfrm>
            <a:off x="7395588" y="3308924"/>
            <a:ext cx="387539" cy="386888"/>
            <a:chOff x="2408992" y="1722875"/>
            <a:chExt cx="397761" cy="397093"/>
          </a:xfrm>
        </p:grpSpPr>
        <p:sp>
          <p:nvSpPr>
            <p:cNvPr id="8685" name="Google Shape;8685;p6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5"/>
          <p:cNvGrpSpPr/>
          <p:nvPr/>
        </p:nvGrpSpPr>
        <p:grpSpPr>
          <a:xfrm>
            <a:off x="5576404" y="3828305"/>
            <a:ext cx="387641" cy="387641"/>
            <a:chOff x="7199196" y="1561258"/>
            <a:chExt cx="397866" cy="397866"/>
          </a:xfrm>
        </p:grpSpPr>
        <p:sp>
          <p:nvSpPr>
            <p:cNvPr id="8688" name="Google Shape;8688;p6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5"/>
          <p:cNvGrpSpPr/>
          <p:nvPr/>
        </p:nvGrpSpPr>
        <p:grpSpPr>
          <a:xfrm>
            <a:off x="6332282" y="3308537"/>
            <a:ext cx="387661" cy="387661"/>
            <a:chOff x="1379798" y="1723250"/>
            <a:chExt cx="397887" cy="397887"/>
          </a:xfrm>
        </p:grpSpPr>
        <p:sp>
          <p:nvSpPr>
            <p:cNvPr id="8692" name="Google Shape;8692;p6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65"/>
          <p:cNvGrpSpPr/>
          <p:nvPr/>
        </p:nvGrpSpPr>
        <p:grpSpPr>
          <a:xfrm>
            <a:off x="5801242" y="3308537"/>
            <a:ext cx="387641" cy="387661"/>
            <a:chOff x="864491" y="1723250"/>
            <a:chExt cx="397866" cy="397887"/>
          </a:xfrm>
        </p:grpSpPr>
        <p:sp>
          <p:nvSpPr>
            <p:cNvPr id="8697" name="Google Shape;8697;p6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0" name="Google Shape;8700;p65"/>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1" name="Google Shape;8701;p65"/>
          <p:cNvGrpSpPr/>
          <p:nvPr/>
        </p:nvGrpSpPr>
        <p:grpSpPr>
          <a:xfrm>
            <a:off x="6568070" y="3827060"/>
            <a:ext cx="388966" cy="388966"/>
            <a:chOff x="1190625" y="238125"/>
            <a:chExt cx="5235075" cy="5235075"/>
          </a:xfrm>
        </p:grpSpPr>
        <p:sp>
          <p:nvSpPr>
            <p:cNvPr id="8702" name="Google Shape;8702;p6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4" name="Google Shape;8704;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08" name="Shape 8708"/>
        <p:cNvGrpSpPr/>
        <p:nvPr/>
      </p:nvGrpSpPr>
      <p:grpSpPr>
        <a:xfrm>
          <a:off x="0" y="0"/>
          <a:ext cx="0" cy="0"/>
          <a:chOff x="0" y="0"/>
          <a:chExt cx="0" cy="0"/>
        </a:xfrm>
      </p:grpSpPr>
      <p:pic>
        <p:nvPicPr>
          <p:cNvPr id="8709" name="Google Shape;8709;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World Art Day by Slidesgo">
  <a:themeElements>
    <a:clrScheme name="Simple Light">
      <a:dk1>
        <a:srgbClr val="010101"/>
      </a:dk1>
      <a:lt1>
        <a:srgbClr val="57BE84"/>
      </a:lt1>
      <a:dk2>
        <a:srgbClr val="2E6EFB"/>
      </a:dk2>
      <a:lt2>
        <a:srgbClr val="52CACB"/>
      </a:lt2>
      <a:accent1>
        <a:srgbClr val="EB83A0"/>
      </a:accent1>
      <a:accent2>
        <a:srgbClr val="E30038"/>
      </a:accent2>
      <a:accent3>
        <a:srgbClr val="EFBF00"/>
      </a:accent3>
      <a:accent4>
        <a:srgbClr val="ECEADC"/>
      </a:accent4>
      <a:accent5>
        <a:srgbClr val="1C1D1C"/>
      </a:accent5>
      <a:accent6>
        <a:srgbClr val="FFFFFF"/>
      </a:accent6>
      <a:hlink>
        <a:srgbClr val="0101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